
<file path=[Content_Types].xml><?xml version="1.0" encoding="utf-8"?>
<Types xmlns="http://schemas.openxmlformats.org/package/2006/content-types">
  <Default Extension="jpeg" ContentType="image/jpeg"/>
  <Default Extension="jpg" ContentType="image/jpeg"/>
  <Default Extension="jpg!d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0"/>
  </p:notesMasterIdLst>
  <p:sldIdLst>
    <p:sldId id="256" r:id="rId2"/>
    <p:sldId id="299" r:id="rId3"/>
    <p:sldId id="300" r:id="rId4"/>
    <p:sldId id="297" r:id="rId5"/>
    <p:sldId id="259" r:id="rId6"/>
    <p:sldId id="313" r:id="rId7"/>
    <p:sldId id="261" r:id="rId8"/>
    <p:sldId id="262" r:id="rId9"/>
    <p:sldId id="263" r:id="rId10"/>
    <p:sldId id="314" r:id="rId11"/>
    <p:sldId id="315" r:id="rId12"/>
    <p:sldId id="316" r:id="rId13"/>
    <p:sldId id="317" r:id="rId14"/>
    <p:sldId id="318" r:id="rId15"/>
    <p:sldId id="319" r:id="rId16"/>
    <p:sldId id="320" r:id="rId17"/>
    <p:sldId id="331" r:id="rId18"/>
    <p:sldId id="321" r:id="rId19"/>
    <p:sldId id="273" r:id="rId20"/>
    <p:sldId id="322" r:id="rId21"/>
    <p:sldId id="323" r:id="rId22"/>
    <p:sldId id="324" r:id="rId23"/>
    <p:sldId id="325" r:id="rId24"/>
    <p:sldId id="326" r:id="rId25"/>
    <p:sldId id="327" r:id="rId26"/>
    <p:sldId id="328" r:id="rId27"/>
    <p:sldId id="329" r:id="rId28"/>
    <p:sldId id="330" r:id="rId29"/>
    <p:sldId id="332" r:id="rId30"/>
    <p:sldId id="342" r:id="rId31"/>
    <p:sldId id="343" r:id="rId32"/>
    <p:sldId id="344" r:id="rId33"/>
    <p:sldId id="335" r:id="rId34"/>
    <p:sldId id="333" r:id="rId35"/>
    <p:sldId id="334" r:id="rId36"/>
    <p:sldId id="336" r:id="rId37"/>
    <p:sldId id="337" r:id="rId38"/>
    <p:sldId id="338" r:id="rId39"/>
    <p:sldId id="339" r:id="rId40"/>
    <p:sldId id="340" r:id="rId41"/>
    <p:sldId id="341" r:id="rId42"/>
    <p:sldId id="303" r:id="rId43"/>
    <p:sldId id="301" r:id="rId44"/>
    <p:sldId id="304" r:id="rId45"/>
    <p:sldId id="305" r:id="rId46"/>
    <p:sldId id="345" r:id="rId47"/>
    <p:sldId id="308" r:id="rId48"/>
    <p:sldId id="309" r:id="rId4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047"/>
    <p:restoredTop sz="97987"/>
  </p:normalViewPr>
  <p:slideViewPr>
    <p:cSldViewPr snapToGrid="0" snapToObjects="1">
      <p:cViewPr varScale="1">
        <p:scale>
          <a:sx n="204" d="100"/>
          <a:sy n="204" d="100"/>
        </p:scale>
        <p:origin x="232" y="6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E95FFCA-B226-4E20-A43C-857C1228720D}" type="doc">
      <dgm:prSet loTypeId="urn:microsoft.com/office/officeart/2005/8/layout/vProcess5" loCatId="process" qsTypeId="urn:microsoft.com/office/officeart/2005/8/quickstyle/simple1" qsCatId="simple" csTypeId="urn:microsoft.com/office/officeart/2005/8/colors/accent0_3" csCatId="mainScheme"/>
      <dgm:spPr/>
      <dgm:t>
        <a:bodyPr/>
        <a:lstStyle/>
        <a:p>
          <a:endParaRPr lang="en-US"/>
        </a:p>
      </dgm:t>
    </dgm:pt>
    <dgm:pt modelId="{E4D17553-F27A-4DA5-9354-B9C261693FBA}">
      <dgm:prSet/>
      <dgm:spPr/>
      <dgm:t>
        <a:bodyPr/>
        <a:lstStyle/>
        <a:p>
          <a:r>
            <a:rPr lang="en-US" dirty="0"/>
            <a:t>From day 0, Java introduced Threads</a:t>
          </a:r>
        </a:p>
      </dgm:t>
    </dgm:pt>
    <dgm:pt modelId="{F8DF9374-E8B2-420E-8D5C-521C30FD232F}" type="parTrans" cxnId="{E3CE3D4C-3F46-4284-A085-AAC1A42E94E3}">
      <dgm:prSet/>
      <dgm:spPr/>
      <dgm:t>
        <a:bodyPr/>
        <a:lstStyle/>
        <a:p>
          <a:endParaRPr lang="en-US"/>
        </a:p>
      </dgm:t>
    </dgm:pt>
    <dgm:pt modelId="{69CD01D3-2DA7-4129-9AEB-657A2A42F343}" type="sibTrans" cxnId="{E3CE3D4C-3F46-4284-A085-AAC1A42E94E3}">
      <dgm:prSet/>
      <dgm:spPr/>
      <dgm:t>
        <a:bodyPr/>
        <a:lstStyle/>
        <a:p>
          <a:endParaRPr lang="en-US"/>
        </a:p>
      </dgm:t>
    </dgm:pt>
    <dgm:pt modelId="{4CF5207A-8573-4AC7-829A-5B0F110E860D}">
      <dgm:prSet/>
      <dgm:spPr/>
      <dgm:t>
        <a:bodyPr/>
        <a:lstStyle/>
        <a:p>
          <a:r>
            <a:rPr lang="en-US" dirty="0"/>
            <a:t>Threads are units of execution in Java. </a:t>
          </a:r>
        </a:p>
      </dgm:t>
    </dgm:pt>
    <dgm:pt modelId="{F4B46CF9-C284-4ACC-A100-92814E436CB8}" type="parTrans" cxnId="{C58493C2-2F93-43AB-B49E-5A8D90CD8F81}">
      <dgm:prSet/>
      <dgm:spPr/>
      <dgm:t>
        <a:bodyPr/>
        <a:lstStyle/>
        <a:p>
          <a:endParaRPr lang="en-US"/>
        </a:p>
      </dgm:t>
    </dgm:pt>
    <dgm:pt modelId="{DA44F2E5-744A-43FD-A8BB-12295D1EC971}" type="sibTrans" cxnId="{C58493C2-2F93-43AB-B49E-5A8D90CD8F81}">
      <dgm:prSet/>
      <dgm:spPr/>
      <dgm:t>
        <a:bodyPr/>
        <a:lstStyle/>
        <a:p>
          <a:endParaRPr lang="en-US"/>
        </a:p>
      </dgm:t>
    </dgm:pt>
    <dgm:pt modelId="{59CB165F-013C-4661-9087-F5B31C40B5E3}">
      <dgm:prSet/>
      <dgm:spPr/>
      <dgm:t>
        <a:bodyPr/>
        <a:lstStyle/>
        <a:p>
          <a:r>
            <a:rPr lang="en-US"/>
            <a:t>More threads == more Execution Environment </a:t>
          </a:r>
        </a:p>
      </dgm:t>
    </dgm:pt>
    <dgm:pt modelId="{A6835D3C-A28E-4B82-9125-6FF7071B8F36}" type="parTrans" cxnId="{D7E422B8-1F69-440C-849E-83393F5C59AA}">
      <dgm:prSet/>
      <dgm:spPr/>
      <dgm:t>
        <a:bodyPr/>
        <a:lstStyle/>
        <a:p>
          <a:endParaRPr lang="en-US"/>
        </a:p>
      </dgm:t>
    </dgm:pt>
    <dgm:pt modelId="{B02BC0A0-12A2-4AAB-919E-49BBF104229B}" type="sibTrans" cxnId="{D7E422B8-1F69-440C-849E-83393F5C59AA}">
      <dgm:prSet/>
      <dgm:spPr/>
      <dgm:t>
        <a:bodyPr/>
        <a:lstStyle/>
        <a:p>
          <a:endParaRPr lang="en-US"/>
        </a:p>
      </dgm:t>
    </dgm:pt>
    <dgm:pt modelId="{ED7D3E79-D310-41CE-8364-515EC235C1F6}">
      <dgm:prSet/>
      <dgm:spPr/>
      <dgm:t>
        <a:bodyPr/>
        <a:lstStyle/>
        <a:p>
          <a:r>
            <a:rPr lang="en-US" dirty="0"/>
            <a:t>That means, we can do more things simultaneously</a:t>
          </a:r>
        </a:p>
      </dgm:t>
    </dgm:pt>
    <dgm:pt modelId="{945B3D38-0DEC-4D53-8062-C65B86F29C1E}" type="parTrans" cxnId="{85D41186-EB4D-4D51-898F-2F87E7EBFF76}">
      <dgm:prSet/>
      <dgm:spPr/>
      <dgm:t>
        <a:bodyPr/>
        <a:lstStyle/>
        <a:p>
          <a:endParaRPr lang="en-US"/>
        </a:p>
      </dgm:t>
    </dgm:pt>
    <dgm:pt modelId="{9CD134D2-7520-4E43-91D3-B9915777A52B}" type="sibTrans" cxnId="{85D41186-EB4D-4D51-898F-2F87E7EBFF76}">
      <dgm:prSet/>
      <dgm:spPr/>
      <dgm:t>
        <a:bodyPr/>
        <a:lstStyle/>
        <a:p>
          <a:endParaRPr lang="en-US"/>
        </a:p>
      </dgm:t>
    </dgm:pt>
    <dgm:pt modelId="{38671E34-DC61-024F-A9B5-8F988027B906}" type="pres">
      <dgm:prSet presAssocID="{CE95FFCA-B226-4E20-A43C-857C1228720D}" presName="outerComposite" presStyleCnt="0">
        <dgm:presLayoutVars>
          <dgm:chMax val="5"/>
          <dgm:dir/>
          <dgm:resizeHandles val="exact"/>
        </dgm:presLayoutVars>
      </dgm:prSet>
      <dgm:spPr/>
    </dgm:pt>
    <dgm:pt modelId="{E780860D-0525-2D44-B7BB-D5AD0C47058B}" type="pres">
      <dgm:prSet presAssocID="{CE95FFCA-B226-4E20-A43C-857C1228720D}" presName="dummyMaxCanvas" presStyleCnt="0">
        <dgm:presLayoutVars/>
      </dgm:prSet>
      <dgm:spPr/>
    </dgm:pt>
    <dgm:pt modelId="{4F78B595-3ADB-F74A-8A26-D666A5627997}" type="pres">
      <dgm:prSet presAssocID="{CE95FFCA-B226-4E20-A43C-857C1228720D}" presName="FourNodes_1" presStyleLbl="node1" presStyleIdx="0" presStyleCnt="4">
        <dgm:presLayoutVars>
          <dgm:bulletEnabled val="1"/>
        </dgm:presLayoutVars>
      </dgm:prSet>
      <dgm:spPr/>
    </dgm:pt>
    <dgm:pt modelId="{D6AB51DC-27F6-3042-A1A7-DF280D1B924D}" type="pres">
      <dgm:prSet presAssocID="{CE95FFCA-B226-4E20-A43C-857C1228720D}" presName="FourNodes_2" presStyleLbl="node1" presStyleIdx="1" presStyleCnt="4">
        <dgm:presLayoutVars>
          <dgm:bulletEnabled val="1"/>
        </dgm:presLayoutVars>
      </dgm:prSet>
      <dgm:spPr/>
    </dgm:pt>
    <dgm:pt modelId="{FEDA64A1-B93E-6F48-9A79-93377D673A5C}" type="pres">
      <dgm:prSet presAssocID="{CE95FFCA-B226-4E20-A43C-857C1228720D}" presName="FourNodes_3" presStyleLbl="node1" presStyleIdx="2" presStyleCnt="4">
        <dgm:presLayoutVars>
          <dgm:bulletEnabled val="1"/>
        </dgm:presLayoutVars>
      </dgm:prSet>
      <dgm:spPr/>
    </dgm:pt>
    <dgm:pt modelId="{854F39F0-2184-8A47-900A-3B32A6E4698F}" type="pres">
      <dgm:prSet presAssocID="{CE95FFCA-B226-4E20-A43C-857C1228720D}" presName="FourNodes_4" presStyleLbl="node1" presStyleIdx="3" presStyleCnt="4">
        <dgm:presLayoutVars>
          <dgm:bulletEnabled val="1"/>
        </dgm:presLayoutVars>
      </dgm:prSet>
      <dgm:spPr/>
    </dgm:pt>
    <dgm:pt modelId="{63FD58D2-36A6-0645-9247-2B7B12A07A6A}" type="pres">
      <dgm:prSet presAssocID="{CE95FFCA-B226-4E20-A43C-857C1228720D}" presName="FourConn_1-2" presStyleLbl="fgAccFollowNode1" presStyleIdx="0" presStyleCnt="3">
        <dgm:presLayoutVars>
          <dgm:bulletEnabled val="1"/>
        </dgm:presLayoutVars>
      </dgm:prSet>
      <dgm:spPr/>
    </dgm:pt>
    <dgm:pt modelId="{14CA9439-7E2B-2447-B680-B2505EB386D1}" type="pres">
      <dgm:prSet presAssocID="{CE95FFCA-B226-4E20-A43C-857C1228720D}" presName="FourConn_2-3" presStyleLbl="fgAccFollowNode1" presStyleIdx="1" presStyleCnt="3">
        <dgm:presLayoutVars>
          <dgm:bulletEnabled val="1"/>
        </dgm:presLayoutVars>
      </dgm:prSet>
      <dgm:spPr/>
    </dgm:pt>
    <dgm:pt modelId="{C9EC5813-A01F-6C49-A471-43527A00F9F8}" type="pres">
      <dgm:prSet presAssocID="{CE95FFCA-B226-4E20-A43C-857C1228720D}" presName="FourConn_3-4" presStyleLbl="fgAccFollowNode1" presStyleIdx="2" presStyleCnt="3">
        <dgm:presLayoutVars>
          <dgm:bulletEnabled val="1"/>
        </dgm:presLayoutVars>
      </dgm:prSet>
      <dgm:spPr/>
    </dgm:pt>
    <dgm:pt modelId="{B0ECF846-746A-D94A-B329-6B9B2E773946}" type="pres">
      <dgm:prSet presAssocID="{CE95FFCA-B226-4E20-A43C-857C1228720D}" presName="FourNodes_1_text" presStyleLbl="node1" presStyleIdx="3" presStyleCnt="4">
        <dgm:presLayoutVars>
          <dgm:bulletEnabled val="1"/>
        </dgm:presLayoutVars>
      </dgm:prSet>
      <dgm:spPr/>
    </dgm:pt>
    <dgm:pt modelId="{637F1FDD-45C5-AE43-9C69-D2B10283D2A9}" type="pres">
      <dgm:prSet presAssocID="{CE95FFCA-B226-4E20-A43C-857C1228720D}" presName="FourNodes_2_text" presStyleLbl="node1" presStyleIdx="3" presStyleCnt="4">
        <dgm:presLayoutVars>
          <dgm:bulletEnabled val="1"/>
        </dgm:presLayoutVars>
      </dgm:prSet>
      <dgm:spPr/>
    </dgm:pt>
    <dgm:pt modelId="{4D80858C-994D-6445-B405-7C44169B70A5}" type="pres">
      <dgm:prSet presAssocID="{CE95FFCA-B226-4E20-A43C-857C1228720D}" presName="FourNodes_3_text" presStyleLbl="node1" presStyleIdx="3" presStyleCnt="4">
        <dgm:presLayoutVars>
          <dgm:bulletEnabled val="1"/>
        </dgm:presLayoutVars>
      </dgm:prSet>
      <dgm:spPr/>
    </dgm:pt>
    <dgm:pt modelId="{5966E4C2-C330-7F4F-9539-F8712FD648AF}" type="pres">
      <dgm:prSet presAssocID="{CE95FFCA-B226-4E20-A43C-857C1228720D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84962B04-DD5F-AB4D-ADD7-86CCC034BC82}" type="presOf" srcId="{DA44F2E5-744A-43FD-A8BB-12295D1EC971}" destId="{14CA9439-7E2B-2447-B680-B2505EB386D1}" srcOrd="0" destOrd="0" presId="urn:microsoft.com/office/officeart/2005/8/layout/vProcess5"/>
    <dgm:cxn modelId="{4436E90D-2EF2-1D48-812D-234A8C9DB185}" type="presOf" srcId="{ED7D3E79-D310-41CE-8364-515EC235C1F6}" destId="{854F39F0-2184-8A47-900A-3B32A6E4698F}" srcOrd="0" destOrd="0" presId="urn:microsoft.com/office/officeart/2005/8/layout/vProcess5"/>
    <dgm:cxn modelId="{5611AC21-FE8F-3545-92A0-566D4653C1E3}" type="presOf" srcId="{69CD01D3-2DA7-4129-9AEB-657A2A42F343}" destId="{63FD58D2-36A6-0645-9247-2B7B12A07A6A}" srcOrd="0" destOrd="0" presId="urn:microsoft.com/office/officeart/2005/8/layout/vProcess5"/>
    <dgm:cxn modelId="{F34F3B33-D782-AF48-8DF3-B736BD3F62B1}" type="presOf" srcId="{E4D17553-F27A-4DA5-9354-B9C261693FBA}" destId="{4F78B595-3ADB-F74A-8A26-D666A5627997}" srcOrd="0" destOrd="0" presId="urn:microsoft.com/office/officeart/2005/8/layout/vProcess5"/>
    <dgm:cxn modelId="{F43A143E-FD06-6E46-9C8E-8708384580C9}" type="presOf" srcId="{59CB165F-013C-4661-9087-F5B31C40B5E3}" destId="{FEDA64A1-B93E-6F48-9A79-93377D673A5C}" srcOrd="0" destOrd="0" presId="urn:microsoft.com/office/officeart/2005/8/layout/vProcess5"/>
    <dgm:cxn modelId="{B1DC3C45-76EE-A245-B498-B25C45DAB162}" type="presOf" srcId="{59CB165F-013C-4661-9087-F5B31C40B5E3}" destId="{4D80858C-994D-6445-B405-7C44169B70A5}" srcOrd="1" destOrd="0" presId="urn:microsoft.com/office/officeart/2005/8/layout/vProcess5"/>
    <dgm:cxn modelId="{E3CE3D4C-3F46-4284-A085-AAC1A42E94E3}" srcId="{CE95FFCA-B226-4E20-A43C-857C1228720D}" destId="{E4D17553-F27A-4DA5-9354-B9C261693FBA}" srcOrd="0" destOrd="0" parTransId="{F8DF9374-E8B2-420E-8D5C-521C30FD232F}" sibTransId="{69CD01D3-2DA7-4129-9AEB-657A2A42F343}"/>
    <dgm:cxn modelId="{CFF0CF58-57BB-3540-BA3B-7278D68DCC7B}" type="presOf" srcId="{4CF5207A-8573-4AC7-829A-5B0F110E860D}" destId="{637F1FDD-45C5-AE43-9C69-D2B10283D2A9}" srcOrd="1" destOrd="0" presId="urn:microsoft.com/office/officeart/2005/8/layout/vProcess5"/>
    <dgm:cxn modelId="{85D41186-EB4D-4D51-898F-2F87E7EBFF76}" srcId="{CE95FFCA-B226-4E20-A43C-857C1228720D}" destId="{ED7D3E79-D310-41CE-8364-515EC235C1F6}" srcOrd="3" destOrd="0" parTransId="{945B3D38-0DEC-4D53-8062-C65B86F29C1E}" sibTransId="{9CD134D2-7520-4E43-91D3-B9915777A52B}"/>
    <dgm:cxn modelId="{66591DA6-EA3F-174D-9A90-0624A5094F7A}" type="presOf" srcId="{4CF5207A-8573-4AC7-829A-5B0F110E860D}" destId="{D6AB51DC-27F6-3042-A1A7-DF280D1B924D}" srcOrd="0" destOrd="0" presId="urn:microsoft.com/office/officeart/2005/8/layout/vProcess5"/>
    <dgm:cxn modelId="{D7E422B8-1F69-440C-849E-83393F5C59AA}" srcId="{CE95FFCA-B226-4E20-A43C-857C1228720D}" destId="{59CB165F-013C-4661-9087-F5B31C40B5E3}" srcOrd="2" destOrd="0" parTransId="{A6835D3C-A28E-4B82-9125-6FF7071B8F36}" sibTransId="{B02BC0A0-12A2-4AAB-919E-49BBF104229B}"/>
    <dgm:cxn modelId="{C58493C2-2F93-43AB-B49E-5A8D90CD8F81}" srcId="{CE95FFCA-B226-4E20-A43C-857C1228720D}" destId="{4CF5207A-8573-4AC7-829A-5B0F110E860D}" srcOrd="1" destOrd="0" parTransId="{F4B46CF9-C284-4ACC-A100-92814E436CB8}" sibTransId="{DA44F2E5-744A-43FD-A8BB-12295D1EC971}"/>
    <dgm:cxn modelId="{CB7F3DC3-F15C-3240-8A8E-A318289934B4}" type="presOf" srcId="{E4D17553-F27A-4DA5-9354-B9C261693FBA}" destId="{B0ECF846-746A-D94A-B329-6B9B2E773946}" srcOrd="1" destOrd="0" presId="urn:microsoft.com/office/officeart/2005/8/layout/vProcess5"/>
    <dgm:cxn modelId="{75F87ECC-3802-724E-AF25-683E97451D3F}" type="presOf" srcId="{B02BC0A0-12A2-4AAB-919E-49BBF104229B}" destId="{C9EC5813-A01F-6C49-A471-43527A00F9F8}" srcOrd="0" destOrd="0" presId="urn:microsoft.com/office/officeart/2005/8/layout/vProcess5"/>
    <dgm:cxn modelId="{0F86A1D3-5F56-334B-9CC6-BE06DDA3B402}" type="presOf" srcId="{CE95FFCA-B226-4E20-A43C-857C1228720D}" destId="{38671E34-DC61-024F-A9B5-8F988027B906}" srcOrd="0" destOrd="0" presId="urn:microsoft.com/office/officeart/2005/8/layout/vProcess5"/>
    <dgm:cxn modelId="{316459E4-C9BD-CD4E-98DE-53ED58819336}" type="presOf" srcId="{ED7D3E79-D310-41CE-8364-515EC235C1F6}" destId="{5966E4C2-C330-7F4F-9539-F8712FD648AF}" srcOrd="1" destOrd="0" presId="urn:microsoft.com/office/officeart/2005/8/layout/vProcess5"/>
    <dgm:cxn modelId="{EC9A85A8-F900-2844-A156-DADF34F18407}" type="presParOf" srcId="{38671E34-DC61-024F-A9B5-8F988027B906}" destId="{E780860D-0525-2D44-B7BB-D5AD0C47058B}" srcOrd="0" destOrd="0" presId="urn:microsoft.com/office/officeart/2005/8/layout/vProcess5"/>
    <dgm:cxn modelId="{2C16A6E0-77DC-A840-A27A-0702E874D738}" type="presParOf" srcId="{38671E34-DC61-024F-A9B5-8F988027B906}" destId="{4F78B595-3ADB-F74A-8A26-D666A5627997}" srcOrd="1" destOrd="0" presId="urn:microsoft.com/office/officeart/2005/8/layout/vProcess5"/>
    <dgm:cxn modelId="{C08A259E-A7BB-974C-A779-9C73710E015A}" type="presParOf" srcId="{38671E34-DC61-024F-A9B5-8F988027B906}" destId="{D6AB51DC-27F6-3042-A1A7-DF280D1B924D}" srcOrd="2" destOrd="0" presId="urn:microsoft.com/office/officeart/2005/8/layout/vProcess5"/>
    <dgm:cxn modelId="{5A85AB08-F388-AE47-B5F6-D7AAF8CBD1BD}" type="presParOf" srcId="{38671E34-DC61-024F-A9B5-8F988027B906}" destId="{FEDA64A1-B93E-6F48-9A79-93377D673A5C}" srcOrd="3" destOrd="0" presId="urn:microsoft.com/office/officeart/2005/8/layout/vProcess5"/>
    <dgm:cxn modelId="{A32A9725-9BC3-B44A-9ACE-96A71CD27419}" type="presParOf" srcId="{38671E34-DC61-024F-A9B5-8F988027B906}" destId="{854F39F0-2184-8A47-900A-3B32A6E4698F}" srcOrd="4" destOrd="0" presId="urn:microsoft.com/office/officeart/2005/8/layout/vProcess5"/>
    <dgm:cxn modelId="{A80E4D72-7C83-DE48-B3EA-0D573E2A43D9}" type="presParOf" srcId="{38671E34-DC61-024F-A9B5-8F988027B906}" destId="{63FD58D2-36A6-0645-9247-2B7B12A07A6A}" srcOrd="5" destOrd="0" presId="urn:microsoft.com/office/officeart/2005/8/layout/vProcess5"/>
    <dgm:cxn modelId="{3A6DC162-8C77-AE41-9BCC-5273505C8058}" type="presParOf" srcId="{38671E34-DC61-024F-A9B5-8F988027B906}" destId="{14CA9439-7E2B-2447-B680-B2505EB386D1}" srcOrd="6" destOrd="0" presId="urn:microsoft.com/office/officeart/2005/8/layout/vProcess5"/>
    <dgm:cxn modelId="{0248F098-18D0-7D4C-BC75-66983C9412B9}" type="presParOf" srcId="{38671E34-DC61-024F-A9B5-8F988027B906}" destId="{C9EC5813-A01F-6C49-A471-43527A00F9F8}" srcOrd="7" destOrd="0" presId="urn:microsoft.com/office/officeart/2005/8/layout/vProcess5"/>
    <dgm:cxn modelId="{5275FD58-0DFB-A948-8FDF-21FBB28BFAB8}" type="presParOf" srcId="{38671E34-DC61-024F-A9B5-8F988027B906}" destId="{B0ECF846-746A-D94A-B329-6B9B2E773946}" srcOrd="8" destOrd="0" presId="urn:microsoft.com/office/officeart/2005/8/layout/vProcess5"/>
    <dgm:cxn modelId="{33220199-DBA0-334D-8DA6-87472D5ED8D0}" type="presParOf" srcId="{38671E34-DC61-024F-A9B5-8F988027B906}" destId="{637F1FDD-45C5-AE43-9C69-D2B10283D2A9}" srcOrd="9" destOrd="0" presId="urn:microsoft.com/office/officeart/2005/8/layout/vProcess5"/>
    <dgm:cxn modelId="{3AF0C031-878A-BA46-92A6-EB96701789A9}" type="presParOf" srcId="{38671E34-DC61-024F-A9B5-8F988027B906}" destId="{4D80858C-994D-6445-B405-7C44169B70A5}" srcOrd="10" destOrd="0" presId="urn:microsoft.com/office/officeart/2005/8/layout/vProcess5"/>
    <dgm:cxn modelId="{0437754D-990F-B84C-843F-182DC6D23C66}" type="presParOf" srcId="{38671E34-DC61-024F-A9B5-8F988027B906}" destId="{5966E4C2-C330-7F4F-9539-F8712FD648AF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1A0C0FE-529E-4F24-A28B-E913DAC5F530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060C17F2-6512-47BE-91E1-B4FF9AD8C39A}">
      <dgm:prSet/>
      <dgm:spPr/>
      <dgm:t>
        <a:bodyPr/>
        <a:lstStyle/>
        <a:p>
          <a:r>
            <a:rPr lang="en-US"/>
            <a:t>Thread stops automatically when the work is done</a:t>
          </a:r>
        </a:p>
      </dgm:t>
    </dgm:pt>
    <dgm:pt modelId="{F2DE6E12-46A7-4A27-A901-DD33855F9BBC}" type="parTrans" cxnId="{E511945F-924C-4368-A7AA-7D899ECD5335}">
      <dgm:prSet/>
      <dgm:spPr/>
      <dgm:t>
        <a:bodyPr/>
        <a:lstStyle/>
        <a:p>
          <a:endParaRPr lang="en-US"/>
        </a:p>
      </dgm:t>
    </dgm:pt>
    <dgm:pt modelId="{552B4AA0-4394-4974-848A-D51D48FD298A}" type="sibTrans" cxnId="{E511945F-924C-4368-A7AA-7D899ECD5335}">
      <dgm:prSet/>
      <dgm:spPr/>
      <dgm:t>
        <a:bodyPr/>
        <a:lstStyle/>
        <a:p>
          <a:endParaRPr lang="en-US"/>
        </a:p>
      </dgm:t>
    </dgm:pt>
    <dgm:pt modelId="{AC56B483-28EB-4F81-8598-5363DFA84304}">
      <dgm:prSet/>
      <dgm:spPr/>
      <dgm:t>
        <a:bodyPr/>
        <a:lstStyle/>
        <a:p>
          <a:r>
            <a:rPr lang="en-US"/>
            <a:t>Thread.stop() is deprecated, don’t use it. </a:t>
          </a:r>
        </a:p>
      </dgm:t>
    </dgm:pt>
    <dgm:pt modelId="{F9FEDB1B-4EE2-4F06-8A97-49235BA0B333}" type="parTrans" cxnId="{3429A801-28B9-4AE6-BCE3-52D2D02B8C0D}">
      <dgm:prSet/>
      <dgm:spPr/>
      <dgm:t>
        <a:bodyPr/>
        <a:lstStyle/>
        <a:p>
          <a:endParaRPr lang="en-US"/>
        </a:p>
      </dgm:t>
    </dgm:pt>
    <dgm:pt modelId="{0D5165F8-E068-401A-BDB3-0D2B5BED6BBE}" type="sibTrans" cxnId="{3429A801-28B9-4AE6-BCE3-52D2D02B8C0D}">
      <dgm:prSet/>
      <dgm:spPr/>
      <dgm:t>
        <a:bodyPr/>
        <a:lstStyle/>
        <a:p>
          <a:endParaRPr lang="en-US"/>
        </a:p>
      </dgm:t>
    </dgm:pt>
    <dgm:pt modelId="{30F4EBFE-4E8D-4380-BD85-CFDF2F2AD533}">
      <dgm:prSet/>
      <dgm:spPr/>
      <dgm:t>
        <a:bodyPr/>
        <a:lstStyle/>
        <a:p>
          <a:r>
            <a:rPr lang="en-US"/>
            <a:t>It can lead to the data structure in an inconsistent state</a:t>
          </a:r>
        </a:p>
      </dgm:t>
    </dgm:pt>
    <dgm:pt modelId="{301C9B8B-4040-4ABE-B1E1-148821EF44E6}" type="parTrans" cxnId="{A09733A0-660E-426A-B934-78B694741D31}">
      <dgm:prSet/>
      <dgm:spPr/>
      <dgm:t>
        <a:bodyPr/>
        <a:lstStyle/>
        <a:p>
          <a:endParaRPr lang="en-US"/>
        </a:p>
      </dgm:t>
    </dgm:pt>
    <dgm:pt modelId="{4A8D593C-050D-4634-8DDA-C1A450B6304F}" type="sibTrans" cxnId="{A09733A0-660E-426A-B934-78B694741D31}">
      <dgm:prSet/>
      <dgm:spPr/>
      <dgm:t>
        <a:bodyPr/>
        <a:lstStyle/>
        <a:p>
          <a:endParaRPr lang="en-US"/>
        </a:p>
      </dgm:t>
    </dgm:pt>
    <dgm:pt modelId="{DF9A63A8-62BB-4C6C-8AF9-38A76EA07A2D}">
      <dgm:prSet/>
      <dgm:spPr/>
      <dgm:t>
        <a:bodyPr/>
        <a:lstStyle/>
        <a:p>
          <a:r>
            <a:rPr lang="en-US"/>
            <a:t>We can use an interruption mechanism, Thread.interrupt() </a:t>
          </a:r>
        </a:p>
      </dgm:t>
    </dgm:pt>
    <dgm:pt modelId="{D197896F-D75A-4095-83DA-C3E305676E62}" type="parTrans" cxnId="{457DFFB8-1DF7-4C8A-9C8B-3384A3E13DBF}">
      <dgm:prSet/>
      <dgm:spPr/>
      <dgm:t>
        <a:bodyPr/>
        <a:lstStyle/>
        <a:p>
          <a:endParaRPr lang="en-US"/>
        </a:p>
      </dgm:t>
    </dgm:pt>
    <dgm:pt modelId="{6F752CC6-5A6C-4065-A13D-0DA273485DD9}" type="sibTrans" cxnId="{457DFFB8-1DF7-4C8A-9C8B-3384A3E13DBF}">
      <dgm:prSet/>
      <dgm:spPr/>
      <dgm:t>
        <a:bodyPr/>
        <a:lstStyle/>
        <a:p>
          <a:endParaRPr lang="en-US"/>
        </a:p>
      </dgm:t>
    </dgm:pt>
    <dgm:pt modelId="{0D5B7A27-81A6-AE4E-AD1A-F2964C35E0FD}" type="pres">
      <dgm:prSet presAssocID="{11A0C0FE-529E-4F24-A28B-E913DAC5F530}" presName="vert0" presStyleCnt="0">
        <dgm:presLayoutVars>
          <dgm:dir/>
          <dgm:animOne val="branch"/>
          <dgm:animLvl val="lvl"/>
        </dgm:presLayoutVars>
      </dgm:prSet>
      <dgm:spPr/>
    </dgm:pt>
    <dgm:pt modelId="{24C1FC26-DCD8-E44B-9A21-813FAB494F37}" type="pres">
      <dgm:prSet presAssocID="{060C17F2-6512-47BE-91E1-B4FF9AD8C39A}" presName="thickLine" presStyleLbl="alignNode1" presStyleIdx="0" presStyleCnt="4"/>
      <dgm:spPr/>
    </dgm:pt>
    <dgm:pt modelId="{2FF97C71-24C9-014F-AC38-1025BE8928CA}" type="pres">
      <dgm:prSet presAssocID="{060C17F2-6512-47BE-91E1-B4FF9AD8C39A}" presName="horz1" presStyleCnt="0"/>
      <dgm:spPr/>
    </dgm:pt>
    <dgm:pt modelId="{3EFCB2A0-D4F7-B547-9C45-013310F654F8}" type="pres">
      <dgm:prSet presAssocID="{060C17F2-6512-47BE-91E1-B4FF9AD8C39A}" presName="tx1" presStyleLbl="revTx" presStyleIdx="0" presStyleCnt="4"/>
      <dgm:spPr/>
    </dgm:pt>
    <dgm:pt modelId="{DE849B91-A908-234E-AF1F-7C8A2C7A42CF}" type="pres">
      <dgm:prSet presAssocID="{060C17F2-6512-47BE-91E1-B4FF9AD8C39A}" presName="vert1" presStyleCnt="0"/>
      <dgm:spPr/>
    </dgm:pt>
    <dgm:pt modelId="{281CFB0A-D1AA-CC48-BAE0-9775E4D0F826}" type="pres">
      <dgm:prSet presAssocID="{AC56B483-28EB-4F81-8598-5363DFA84304}" presName="thickLine" presStyleLbl="alignNode1" presStyleIdx="1" presStyleCnt="4"/>
      <dgm:spPr/>
    </dgm:pt>
    <dgm:pt modelId="{52C8364C-EA73-A345-B515-91FF3887252A}" type="pres">
      <dgm:prSet presAssocID="{AC56B483-28EB-4F81-8598-5363DFA84304}" presName="horz1" presStyleCnt="0"/>
      <dgm:spPr/>
    </dgm:pt>
    <dgm:pt modelId="{B92650CB-CA34-7E44-A2F9-BFCC8BB99163}" type="pres">
      <dgm:prSet presAssocID="{AC56B483-28EB-4F81-8598-5363DFA84304}" presName="tx1" presStyleLbl="revTx" presStyleIdx="1" presStyleCnt="4"/>
      <dgm:spPr/>
    </dgm:pt>
    <dgm:pt modelId="{E1725A6A-A547-334F-95E9-8B95BAC49C49}" type="pres">
      <dgm:prSet presAssocID="{AC56B483-28EB-4F81-8598-5363DFA84304}" presName="vert1" presStyleCnt="0"/>
      <dgm:spPr/>
    </dgm:pt>
    <dgm:pt modelId="{9CF6FBD2-7A70-3145-8843-F231F72D2E9C}" type="pres">
      <dgm:prSet presAssocID="{30F4EBFE-4E8D-4380-BD85-CFDF2F2AD533}" presName="thickLine" presStyleLbl="alignNode1" presStyleIdx="2" presStyleCnt="4"/>
      <dgm:spPr/>
    </dgm:pt>
    <dgm:pt modelId="{F97B82E7-7BB4-E544-AC5E-8A2DE6FB8299}" type="pres">
      <dgm:prSet presAssocID="{30F4EBFE-4E8D-4380-BD85-CFDF2F2AD533}" presName="horz1" presStyleCnt="0"/>
      <dgm:spPr/>
    </dgm:pt>
    <dgm:pt modelId="{7D19B040-D8B3-BF49-B95F-D7CD4900CB5E}" type="pres">
      <dgm:prSet presAssocID="{30F4EBFE-4E8D-4380-BD85-CFDF2F2AD533}" presName="tx1" presStyleLbl="revTx" presStyleIdx="2" presStyleCnt="4"/>
      <dgm:spPr/>
    </dgm:pt>
    <dgm:pt modelId="{0C2B778D-E02E-9F47-9DA9-CE6DB1776647}" type="pres">
      <dgm:prSet presAssocID="{30F4EBFE-4E8D-4380-BD85-CFDF2F2AD533}" presName="vert1" presStyleCnt="0"/>
      <dgm:spPr/>
    </dgm:pt>
    <dgm:pt modelId="{74DB84B5-377D-7748-B0A4-73ABB9CC46BA}" type="pres">
      <dgm:prSet presAssocID="{DF9A63A8-62BB-4C6C-8AF9-38A76EA07A2D}" presName="thickLine" presStyleLbl="alignNode1" presStyleIdx="3" presStyleCnt="4"/>
      <dgm:spPr/>
    </dgm:pt>
    <dgm:pt modelId="{B5A23CF0-B81F-C443-8594-1C5366055B72}" type="pres">
      <dgm:prSet presAssocID="{DF9A63A8-62BB-4C6C-8AF9-38A76EA07A2D}" presName="horz1" presStyleCnt="0"/>
      <dgm:spPr/>
    </dgm:pt>
    <dgm:pt modelId="{D6638CB0-7E2C-4C4F-AAFE-3D305C989560}" type="pres">
      <dgm:prSet presAssocID="{DF9A63A8-62BB-4C6C-8AF9-38A76EA07A2D}" presName="tx1" presStyleLbl="revTx" presStyleIdx="3" presStyleCnt="4"/>
      <dgm:spPr/>
    </dgm:pt>
    <dgm:pt modelId="{D2DECBB2-7F4F-544A-9B2C-80A59DFF1DE7}" type="pres">
      <dgm:prSet presAssocID="{DF9A63A8-62BB-4C6C-8AF9-38A76EA07A2D}" presName="vert1" presStyleCnt="0"/>
      <dgm:spPr/>
    </dgm:pt>
  </dgm:ptLst>
  <dgm:cxnLst>
    <dgm:cxn modelId="{3429A801-28B9-4AE6-BCE3-52D2D02B8C0D}" srcId="{11A0C0FE-529E-4F24-A28B-E913DAC5F530}" destId="{AC56B483-28EB-4F81-8598-5363DFA84304}" srcOrd="1" destOrd="0" parTransId="{F9FEDB1B-4EE2-4F06-8A97-49235BA0B333}" sibTransId="{0D5165F8-E068-401A-BDB3-0D2B5BED6BBE}"/>
    <dgm:cxn modelId="{331D6930-81BF-FE48-947C-DECAF3B28A59}" type="presOf" srcId="{11A0C0FE-529E-4F24-A28B-E913DAC5F530}" destId="{0D5B7A27-81A6-AE4E-AD1A-F2964C35E0FD}" srcOrd="0" destOrd="0" presId="urn:microsoft.com/office/officeart/2008/layout/LinedList"/>
    <dgm:cxn modelId="{687BB439-B090-B642-B5C3-F38B9ED25295}" type="presOf" srcId="{DF9A63A8-62BB-4C6C-8AF9-38A76EA07A2D}" destId="{D6638CB0-7E2C-4C4F-AAFE-3D305C989560}" srcOrd="0" destOrd="0" presId="urn:microsoft.com/office/officeart/2008/layout/LinedList"/>
    <dgm:cxn modelId="{646E4D45-5B2C-884C-9144-B80E892A573F}" type="presOf" srcId="{AC56B483-28EB-4F81-8598-5363DFA84304}" destId="{B92650CB-CA34-7E44-A2F9-BFCC8BB99163}" srcOrd="0" destOrd="0" presId="urn:microsoft.com/office/officeart/2008/layout/LinedList"/>
    <dgm:cxn modelId="{E511945F-924C-4368-A7AA-7D899ECD5335}" srcId="{11A0C0FE-529E-4F24-A28B-E913DAC5F530}" destId="{060C17F2-6512-47BE-91E1-B4FF9AD8C39A}" srcOrd="0" destOrd="0" parTransId="{F2DE6E12-46A7-4A27-A901-DD33855F9BBC}" sibTransId="{552B4AA0-4394-4974-848A-D51D48FD298A}"/>
    <dgm:cxn modelId="{35ED6A66-6395-B441-9C7B-C152D4C529A1}" type="presOf" srcId="{30F4EBFE-4E8D-4380-BD85-CFDF2F2AD533}" destId="{7D19B040-D8B3-BF49-B95F-D7CD4900CB5E}" srcOrd="0" destOrd="0" presId="urn:microsoft.com/office/officeart/2008/layout/LinedList"/>
    <dgm:cxn modelId="{72B7E698-EBDB-A340-8055-55B454EA30F8}" type="presOf" srcId="{060C17F2-6512-47BE-91E1-B4FF9AD8C39A}" destId="{3EFCB2A0-D4F7-B547-9C45-013310F654F8}" srcOrd="0" destOrd="0" presId="urn:microsoft.com/office/officeart/2008/layout/LinedList"/>
    <dgm:cxn modelId="{A09733A0-660E-426A-B934-78B694741D31}" srcId="{11A0C0FE-529E-4F24-A28B-E913DAC5F530}" destId="{30F4EBFE-4E8D-4380-BD85-CFDF2F2AD533}" srcOrd="2" destOrd="0" parTransId="{301C9B8B-4040-4ABE-B1E1-148821EF44E6}" sibTransId="{4A8D593C-050D-4634-8DDA-C1A450B6304F}"/>
    <dgm:cxn modelId="{457DFFB8-1DF7-4C8A-9C8B-3384A3E13DBF}" srcId="{11A0C0FE-529E-4F24-A28B-E913DAC5F530}" destId="{DF9A63A8-62BB-4C6C-8AF9-38A76EA07A2D}" srcOrd="3" destOrd="0" parTransId="{D197896F-D75A-4095-83DA-C3E305676E62}" sibTransId="{6F752CC6-5A6C-4065-A13D-0DA273485DD9}"/>
    <dgm:cxn modelId="{9125D42B-72EF-3B4B-A54D-DF33861CE0D8}" type="presParOf" srcId="{0D5B7A27-81A6-AE4E-AD1A-F2964C35E0FD}" destId="{24C1FC26-DCD8-E44B-9A21-813FAB494F37}" srcOrd="0" destOrd="0" presId="urn:microsoft.com/office/officeart/2008/layout/LinedList"/>
    <dgm:cxn modelId="{1B0570BA-102C-5148-AD4E-F0B0206F2A8F}" type="presParOf" srcId="{0D5B7A27-81A6-AE4E-AD1A-F2964C35E0FD}" destId="{2FF97C71-24C9-014F-AC38-1025BE8928CA}" srcOrd="1" destOrd="0" presId="urn:microsoft.com/office/officeart/2008/layout/LinedList"/>
    <dgm:cxn modelId="{6C6105E7-8AB8-2E46-B014-FC222F2962BD}" type="presParOf" srcId="{2FF97C71-24C9-014F-AC38-1025BE8928CA}" destId="{3EFCB2A0-D4F7-B547-9C45-013310F654F8}" srcOrd="0" destOrd="0" presId="urn:microsoft.com/office/officeart/2008/layout/LinedList"/>
    <dgm:cxn modelId="{CEEB21CB-9D82-8E4E-A2CF-FEF28CC3A822}" type="presParOf" srcId="{2FF97C71-24C9-014F-AC38-1025BE8928CA}" destId="{DE849B91-A908-234E-AF1F-7C8A2C7A42CF}" srcOrd="1" destOrd="0" presId="urn:microsoft.com/office/officeart/2008/layout/LinedList"/>
    <dgm:cxn modelId="{E6BB6838-EA12-874B-8247-B1265CDDFACB}" type="presParOf" srcId="{0D5B7A27-81A6-AE4E-AD1A-F2964C35E0FD}" destId="{281CFB0A-D1AA-CC48-BAE0-9775E4D0F826}" srcOrd="2" destOrd="0" presId="urn:microsoft.com/office/officeart/2008/layout/LinedList"/>
    <dgm:cxn modelId="{E611A684-BA4A-EC45-8E30-E72F443F402B}" type="presParOf" srcId="{0D5B7A27-81A6-AE4E-AD1A-F2964C35E0FD}" destId="{52C8364C-EA73-A345-B515-91FF3887252A}" srcOrd="3" destOrd="0" presId="urn:microsoft.com/office/officeart/2008/layout/LinedList"/>
    <dgm:cxn modelId="{61A55DAF-E170-C54C-98D9-B5751950F6E4}" type="presParOf" srcId="{52C8364C-EA73-A345-B515-91FF3887252A}" destId="{B92650CB-CA34-7E44-A2F9-BFCC8BB99163}" srcOrd="0" destOrd="0" presId="urn:microsoft.com/office/officeart/2008/layout/LinedList"/>
    <dgm:cxn modelId="{194CABD9-AEC9-894B-BD3E-48AE41518613}" type="presParOf" srcId="{52C8364C-EA73-A345-B515-91FF3887252A}" destId="{E1725A6A-A547-334F-95E9-8B95BAC49C49}" srcOrd="1" destOrd="0" presId="urn:microsoft.com/office/officeart/2008/layout/LinedList"/>
    <dgm:cxn modelId="{A04A19D5-A3E3-1744-BAE8-DD090D9BA005}" type="presParOf" srcId="{0D5B7A27-81A6-AE4E-AD1A-F2964C35E0FD}" destId="{9CF6FBD2-7A70-3145-8843-F231F72D2E9C}" srcOrd="4" destOrd="0" presId="urn:microsoft.com/office/officeart/2008/layout/LinedList"/>
    <dgm:cxn modelId="{E9F43FDD-D57F-3D4A-8C5E-FD4B2C3A145E}" type="presParOf" srcId="{0D5B7A27-81A6-AE4E-AD1A-F2964C35E0FD}" destId="{F97B82E7-7BB4-E544-AC5E-8A2DE6FB8299}" srcOrd="5" destOrd="0" presId="urn:microsoft.com/office/officeart/2008/layout/LinedList"/>
    <dgm:cxn modelId="{00E011D1-6018-BE4B-88AE-19A326700183}" type="presParOf" srcId="{F97B82E7-7BB4-E544-AC5E-8A2DE6FB8299}" destId="{7D19B040-D8B3-BF49-B95F-D7CD4900CB5E}" srcOrd="0" destOrd="0" presId="urn:microsoft.com/office/officeart/2008/layout/LinedList"/>
    <dgm:cxn modelId="{77E074B6-322E-7443-B2D6-8A278C988039}" type="presParOf" srcId="{F97B82E7-7BB4-E544-AC5E-8A2DE6FB8299}" destId="{0C2B778D-E02E-9F47-9DA9-CE6DB1776647}" srcOrd="1" destOrd="0" presId="urn:microsoft.com/office/officeart/2008/layout/LinedList"/>
    <dgm:cxn modelId="{0478DD92-A42E-2F49-AA10-214288F93ECE}" type="presParOf" srcId="{0D5B7A27-81A6-AE4E-AD1A-F2964C35E0FD}" destId="{74DB84B5-377D-7748-B0A4-73ABB9CC46BA}" srcOrd="6" destOrd="0" presId="urn:microsoft.com/office/officeart/2008/layout/LinedList"/>
    <dgm:cxn modelId="{B8CC6076-05E6-D64E-B59D-FAD481FD7E9F}" type="presParOf" srcId="{0D5B7A27-81A6-AE4E-AD1A-F2964C35E0FD}" destId="{B5A23CF0-B81F-C443-8594-1C5366055B72}" srcOrd="7" destOrd="0" presId="urn:microsoft.com/office/officeart/2008/layout/LinedList"/>
    <dgm:cxn modelId="{44594FBB-1367-3E44-B0CF-7F40937C9804}" type="presParOf" srcId="{B5A23CF0-B81F-C443-8594-1C5366055B72}" destId="{D6638CB0-7E2C-4C4F-AAFE-3D305C989560}" srcOrd="0" destOrd="0" presId="urn:microsoft.com/office/officeart/2008/layout/LinedList"/>
    <dgm:cxn modelId="{2053FCC8-5E24-214D-B1C4-F8CDEB44809A}" type="presParOf" srcId="{B5A23CF0-B81F-C443-8594-1C5366055B72}" destId="{D2DECBB2-7F4F-544A-9B2C-80A59DFF1DE7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2510DA0-7033-4DE7-B062-3505F9620227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4304271F-41F7-4235-AC02-CFBF42AAC085}">
      <dgm:prSet/>
      <dgm:spPr/>
      <dgm:t>
        <a:bodyPr/>
        <a:lstStyle/>
        <a:p>
          <a:r>
            <a:rPr lang="en-US"/>
            <a:t>Synchronization: Guarantee the exclusive execution of a block of code</a:t>
          </a:r>
        </a:p>
      </dgm:t>
    </dgm:pt>
    <dgm:pt modelId="{A578DA38-98B3-475B-ADE9-2185FF45F9F6}" type="parTrans" cxnId="{9C07DE77-B2C6-4194-B7D0-280515AAD6CC}">
      <dgm:prSet/>
      <dgm:spPr/>
      <dgm:t>
        <a:bodyPr/>
        <a:lstStyle/>
        <a:p>
          <a:endParaRPr lang="en-US"/>
        </a:p>
      </dgm:t>
    </dgm:pt>
    <dgm:pt modelId="{B4C4EFA2-47D6-4BE2-B7E5-D9ECBC03AA3B}" type="sibTrans" cxnId="{9C07DE77-B2C6-4194-B7D0-280515AAD6CC}">
      <dgm:prSet/>
      <dgm:spPr/>
      <dgm:t>
        <a:bodyPr/>
        <a:lstStyle/>
        <a:p>
          <a:endParaRPr lang="en-US"/>
        </a:p>
      </dgm:t>
    </dgm:pt>
    <dgm:pt modelId="{C7BA1EC2-1B7A-4F69-9A45-4D553AC80668}">
      <dgm:prSet/>
      <dgm:spPr/>
      <dgm:t>
        <a:bodyPr/>
        <a:lstStyle/>
        <a:p>
          <a:r>
            <a:rPr lang="en-US"/>
            <a:t>Visibility: ensure the consistency of the variable</a:t>
          </a:r>
        </a:p>
      </dgm:t>
    </dgm:pt>
    <dgm:pt modelId="{7D4852EB-6E34-4BBE-BA5D-584E7607F12E}" type="parTrans" cxnId="{38EB61CE-F210-4D20-B6B9-7AF772630388}">
      <dgm:prSet/>
      <dgm:spPr/>
      <dgm:t>
        <a:bodyPr/>
        <a:lstStyle/>
        <a:p>
          <a:endParaRPr lang="en-US"/>
        </a:p>
      </dgm:t>
    </dgm:pt>
    <dgm:pt modelId="{D6EACFBD-F041-433C-9D93-F727B8D93883}" type="sibTrans" cxnId="{38EB61CE-F210-4D20-B6B9-7AF772630388}">
      <dgm:prSet/>
      <dgm:spPr/>
      <dgm:t>
        <a:bodyPr/>
        <a:lstStyle/>
        <a:p>
          <a:endParaRPr lang="en-US"/>
        </a:p>
      </dgm:t>
    </dgm:pt>
    <dgm:pt modelId="{BAF6AB03-9E3B-48F8-8037-A20EEE3374DC}">
      <dgm:prSet/>
      <dgm:spPr/>
      <dgm:t>
        <a:bodyPr/>
        <a:lstStyle/>
        <a:p>
          <a:r>
            <a:rPr lang="en-US"/>
            <a:t>All shared variables should be accessed in a synchronized or volatile way. </a:t>
          </a:r>
        </a:p>
      </dgm:t>
    </dgm:pt>
    <dgm:pt modelId="{1A8FD62C-5035-451C-AEC6-7386DE6981C9}" type="parTrans" cxnId="{F4A5934D-E029-4E05-832B-2BAFF2CFB1F7}">
      <dgm:prSet/>
      <dgm:spPr/>
      <dgm:t>
        <a:bodyPr/>
        <a:lstStyle/>
        <a:p>
          <a:endParaRPr lang="en-US"/>
        </a:p>
      </dgm:t>
    </dgm:pt>
    <dgm:pt modelId="{0C8EE993-5F9E-43BA-9167-C4E50E84DD5A}" type="sibTrans" cxnId="{F4A5934D-E029-4E05-832B-2BAFF2CFB1F7}">
      <dgm:prSet/>
      <dgm:spPr/>
      <dgm:t>
        <a:bodyPr/>
        <a:lstStyle/>
        <a:p>
          <a:endParaRPr lang="en-US"/>
        </a:p>
      </dgm:t>
    </dgm:pt>
    <dgm:pt modelId="{732E3A78-4DDD-364C-A1D4-7C6DEA255A91}" type="pres">
      <dgm:prSet presAssocID="{12510DA0-7033-4DE7-B062-3505F9620227}" presName="vert0" presStyleCnt="0">
        <dgm:presLayoutVars>
          <dgm:dir/>
          <dgm:animOne val="branch"/>
          <dgm:animLvl val="lvl"/>
        </dgm:presLayoutVars>
      </dgm:prSet>
      <dgm:spPr/>
    </dgm:pt>
    <dgm:pt modelId="{55D5C310-7109-F045-BB3D-4544465CF07B}" type="pres">
      <dgm:prSet presAssocID="{4304271F-41F7-4235-AC02-CFBF42AAC085}" presName="thickLine" presStyleLbl="alignNode1" presStyleIdx="0" presStyleCnt="3"/>
      <dgm:spPr/>
    </dgm:pt>
    <dgm:pt modelId="{00AF4D06-F166-DD48-9647-E73FC462ACFB}" type="pres">
      <dgm:prSet presAssocID="{4304271F-41F7-4235-AC02-CFBF42AAC085}" presName="horz1" presStyleCnt="0"/>
      <dgm:spPr/>
    </dgm:pt>
    <dgm:pt modelId="{1BA00C3E-DC4C-5C41-BFDB-D7238EA24B42}" type="pres">
      <dgm:prSet presAssocID="{4304271F-41F7-4235-AC02-CFBF42AAC085}" presName="tx1" presStyleLbl="revTx" presStyleIdx="0" presStyleCnt="3"/>
      <dgm:spPr/>
    </dgm:pt>
    <dgm:pt modelId="{05B8C30B-8327-B740-8E95-D15A3267A3DA}" type="pres">
      <dgm:prSet presAssocID="{4304271F-41F7-4235-AC02-CFBF42AAC085}" presName="vert1" presStyleCnt="0"/>
      <dgm:spPr/>
    </dgm:pt>
    <dgm:pt modelId="{C005E3FD-A59E-E645-A6CF-0E439AA5354B}" type="pres">
      <dgm:prSet presAssocID="{C7BA1EC2-1B7A-4F69-9A45-4D553AC80668}" presName="thickLine" presStyleLbl="alignNode1" presStyleIdx="1" presStyleCnt="3"/>
      <dgm:spPr/>
    </dgm:pt>
    <dgm:pt modelId="{44F0C363-FFD2-FB41-9E55-045DE3076E17}" type="pres">
      <dgm:prSet presAssocID="{C7BA1EC2-1B7A-4F69-9A45-4D553AC80668}" presName="horz1" presStyleCnt="0"/>
      <dgm:spPr/>
    </dgm:pt>
    <dgm:pt modelId="{1D99A03B-7F94-2E4C-B0D6-94B83C7D3595}" type="pres">
      <dgm:prSet presAssocID="{C7BA1EC2-1B7A-4F69-9A45-4D553AC80668}" presName="tx1" presStyleLbl="revTx" presStyleIdx="1" presStyleCnt="3"/>
      <dgm:spPr/>
    </dgm:pt>
    <dgm:pt modelId="{4C546F7D-1D09-284D-A235-52619E73AC2D}" type="pres">
      <dgm:prSet presAssocID="{C7BA1EC2-1B7A-4F69-9A45-4D553AC80668}" presName="vert1" presStyleCnt="0"/>
      <dgm:spPr/>
    </dgm:pt>
    <dgm:pt modelId="{42037E60-4354-6D4F-9020-CAC6F6CC977B}" type="pres">
      <dgm:prSet presAssocID="{BAF6AB03-9E3B-48F8-8037-A20EEE3374DC}" presName="thickLine" presStyleLbl="alignNode1" presStyleIdx="2" presStyleCnt="3"/>
      <dgm:spPr/>
    </dgm:pt>
    <dgm:pt modelId="{588EC822-69F5-9245-ACC1-16591C640D2F}" type="pres">
      <dgm:prSet presAssocID="{BAF6AB03-9E3B-48F8-8037-A20EEE3374DC}" presName="horz1" presStyleCnt="0"/>
      <dgm:spPr/>
    </dgm:pt>
    <dgm:pt modelId="{631F5AD9-EDF9-864C-B3D8-CE4B8A318367}" type="pres">
      <dgm:prSet presAssocID="{BAF6AB03-9E3B-48F8-8037-A20EEE3374DC}" presName="tx1" presStyleLbl="revTx" presStyleIdx="2" presStyleCnt="3"/>
      <dgm:spPr/>
    </dgm:pt>
    <dgm:pt modelId="{3E185602-E89A-FD4B-889B-0E353DA91A9C}" type="pres">
      <dgm:prSet presAssocID="{BAF6AB03-9E3B-48F8-8037-A20EEE3374DC}" presName="vert1" presStyleCnt="0"/>
      <dgm:spPr/>
    </dgm:pt>
  </dgm:ptLst>
  <dgm:cxnLst>
    <dgm:cxn modelId="{F4A5934D-E029-4E05-832B-2BAFF2CFB1F7}" srcId="{12510DA0-7033-4DE7-B062-3505F9620227}" destId="{BAF6AB03-9E3B-48F8-8037-A20EEE3374DC}" srcOrd="2" destOrd="0" parTransId="{1A8FD62C-5035-451C-AEC6-7386DE6981C9}" sibTransId="{0C8EE993-5F9E-43BA-9167-C4E50E84DD5A}"/>
    <dgm:cxn modelId="{9C07DE77-B2C6-4194-B7D0-280515AAD6CC}" srcId="{12510DA0-7033-4DE7-B062-3505F9620227}" destId="{4304271F-41F7-4235-AC02-CFBF42AAC085}" srcOrd="0" destOrd="0" parTransId="{A578DA38-98B3-475B-ADE9-2185FF45F9F6}" sibTransId="{B4C4EFA2-47D6-4BE2-B7E5-D9ECBC03AA3B}"/>
    <dgm:cxn modelId="{30575DAA-F0B7-4D4E-9438-6B5AA9315A79}" type="presOf" srcId="{12510DA0-7033-4DE7-B062-3505F9620227}" destId="{732E3A78-4DDD-364C-A1D4-7C6DEA255A91}" srcOrd="0" destOrd="0" presId="urn:microsoft.com/office/officeart/2008/layout/LinedList"/>
    <dgm:cxn modelId="{61AB1AB7-1748-5E41-9A27-D68D9E4D5DD0}" type="presOf" srcId="{C7BA1EC2-1B7A-4F69-9A45-4D553AC80668}" destId="{1D99A03B-7F94-2E4C-B0D6-94B83C7D3595}" srcOrd="0" destOrd="0" presId="urn:microsoft.com/office/officeart/2008/layout/LinedList"/>
    <dgm:cxn modelId="{38EB61CE-F210-4D20-B6B9-7AF772630388}" srcId="{12510DA0-7033-4DE7-B062-3505F9620227}" destId="{C7BA1EC2-1B7A-4F69-9A45-4D553AC80668}" srcOrd="1" destOrd="0" parTransId="{7D4852EB-6E34-4BBE-BA5D-584E7607F12E}" sibTransId="{D6EACFBD-F041-433C-9D93-F727B8D93883}"/>
    <dgm:cxn modelId="{EAE6FAE1-7EF3-A947-877E-A7624043DF90}" type="presOf" srcId="{BAF6AB03-9E3B-48F8-8037-A20EEE3374DC}" destId="{631F5AD9-EDF9-864C-B3D8-CE4B8A318367}" srcOrd="0" destOrd="0" presId="urn:microsoft.com/office/officeart/2008/layout/LinedList"/>
    <dgm:cxn modelId="{66655AE6-F2E9-7349-A097-D04A83DA2C9B}" type="presOf" srcId="{4304271F-41F7-4235-AC02-CFBF42AAC085}" destId="{1BA00C3E-DC4C-5C41-BFDB-D7238EA24B42}" srcOrd="0" destOrd="0" presId="urn:microsoft.com/office/officeart/2008/layout/LinedList"/>
    <dgm:cxn modelId="{FD07527C-B352-5B49-A194-4074DE5A5FF4}" type="presParOf" srcId="{732E3A78-4DDD-364C-A1D4-7C6DEA255A91}" destId="{55D5C310-7109-F045-BB3D-4544465CF07B}" srcOrd="0" destOrd="0" presId="urn:microsoft.com/office/officeart/2008/layout/LinedList"/>
    <dgm:cxn modelId="{24B203E6-7B52-AC4A-8BD9-DF4A17E00B41}" type="presParOf" srcId="{732E3A78-4DDD-364C-A1D4-7C6DEA255A91}" destId="{00AF4D06-F166-DD48-9647-E73FC462ACFB}" srcOrd="1" destOrd="0" presId="urn:microsoft.com/office/officeart/2008/layout/LinedList"/>
    <dgm:cxn modelId="{AE86C8A6-E43B-BB49-86AF-6804FCFE2EBE}" type="presParOf" srcId="{00AF4D06-F166-DD48-9647-E73FC462ACFB}" destId="{1BA00C3E-DC4C-5C41-BFDB-D7238EA24B42}" srcOrd="0" destOrd="0" presId="urn:microsoft.com/office/officeart/2008/layout/LinedList"/>
    <dgm:cxn modelId="{DF4E1E1A-E3DB-644E-9E18-5F8667823102}" type="presParOf" srcId="{00AF4D06-F166-DD48-9647-E73FC462ACFB}" destId="{05B8C30B-8327-B740-8E95-D15A3267A3DA}" srcOrd="1" destOrd="0" presId="urn:microsoft.com/office/officeart/2008/layout/LinedList"/>
    <dgm:cxn modelId="{E4642ECB-52BB-6D49-BF12-9798DC3F3AFC}" type="presParOf" srcId="{732E3A78-4DDD-364C-A1D4-7C6DEA255A91}" destId="{C005E3FD-A59E-E645-A6CF-0E439AA5354B}" srcOrd="2" destOrd="0" presId="urn:microsoft.com/office/officeart/2008/layout/LinedList"/>
    <dgm:cxn modelId="{3A1EAE1E-A992-204F-A06B-7E6E4DBA9FA4}" type="presParOf" srcId="{732E3A78-4DDD-364C-A1D4-7C6DEA255A91}" destId="{44F0C363-FFD2-FB41-9E55-045DE3076E17}" srcOrd="3" destOrd="0" presId="urn:microsoft.com/office/officeart/2008/layout/LinedList"/>
    <dgm:cxn modelId="{AA1990DA-ECB5-9541-8F50-5D2BBDF9CAB9}" type="presParOf" srcId="{44F0C363-FFD2-FB41-9E55-045DE3076E17}" destId="{1D99A03B-7F94-2E4C-B0D6-94B83C7D3595}" srcOrd="0" destOrd="0" presId="urn:microsoft.com/office/officeart/2008/layout/LinedList"/>
    <dgm:cxn modelId="{A11AB713-93EB-9742-9B46-01348F433B9B}" type="presParOf" srcId="{44F0C363-FFD2-FB41-9E55-045DE3076E17}" destId="{4C546F7D-1D09-284D-A235-52619E73AC2D}" srcOrd="1" destOrd="0" presId="urn:microsoft.com/office/officeart/2008/layout/LinedList"/>
    <dgm:cxn modelId="{87CB347C-C216-934D-A38C-F7ADB6DE18CA}" type="presParOf" srcId="{732E3A78-4DDD-364C-A1D4-7C6DEA255A91}" destId="{42037E60-4354-6D4F-9020-CAC6F6CC977B}" srcOrd="4" destOrd="0" presId="urn:microsoft.com/office/officeart/2008/layout/LinedList"/>
    <dgm:cxn modelId="{BA06924C-F089-CB4C-9E0E-B3295DDB6BAB}" type="presParOf" srcId="{732E3A78-4DDD-364C-A1D4-7C6DEA255A91}" destId="{588EC822-69F5-9245-ACC1-16591C640D2F}" srcOrd="5" destOrd="0" presId="urn:microsoft.com/office/officeart/2008/layout/LinedList"/>
    <dgm:cxn modelId="{D5950924-ED4F-A746-ABC5-7B20FB0FBC7A}" type="presParOf" srcId="{588EC822-69F5-9245-ACC1-16591C640D2F}" destId="{631F5AD9-EDF9-864C-B3D8-CE4B8A318367}" srcOrd="0" destOrd="0" presId="urn:microsoft.com/office/officeart/2008/layout/LinedList"/>
    <dgm:cxn modelId="{4964BCD4-2F13-674F-AEDE-C645BA468472}" type="presParOf" srcId="{588EC822-69F5-9245-ACC1-16591C640D2F}" destId="{3E185602-E89A-FD4B-889B-0E353DA91A9C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287C351-79DE-44D0-858B-9A19F0C27193}" type="doc">
      <dgm:prSet loTypeId="urn:microsoft.com/office/officeart/2008/layout/LinedList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03217334-E552-4ECE-8CAF-6F399C5A6F56}">
      <dgm:prSet/>
      <dgm:spPr/>
      <dgm:t>
        <a:bodyPr/>
        <a:lstStyle/>
        <a:p>
          <a:r>
            <a:rPr lang="en-CA"/>
            <a:t>A variable is shared among multiple threads, and when one of them writes to the variable, then that’s a critical section.</a:t>
          </a:r>
          <a:endParaRPr lang="en-US"/>
        </a:p>
      </dgm:t>
    </dgm:pt>
    <dgm:pt modelId="{BC57DC03-251C-4784-BEF0-76581E503C67}" type="parTrans" cxnId="{94B3828C-30A3-4C9F-B223-B9DE35E0149A}">
      <dgm:prSet/>
      <dgm:spPr/>
      <dgm:t>
        <a:bodyPr/>
        <a:lstStyle/>
        <a:p>
          <a:endParaRPr lang="en-US"/>
        </a:p>
      </dgm:t>
    </dgm:pt>
    <dgm:pt modelId="{554EE1FD-96DD-4556-8E29-ED79D693257F}" type="sibTrans" cxnId="{94B3828C-30A3-4C9F-B223-B9DE35E0149A}">
      <dgm:prSet/>
      <dgm:spPr/>
      <dgm:t>
        <a:bodyPr/>
        <a:lstStyle/>
        <a:p>
          <a:endParaRPr lang="en-US"/>
        </a:p>
      </dgm:t>
    </dgm:pt>
    <dgm:pt modelId="{BC960B66-D1D2-4DE1-8461-52E0E48864E7}">
      <dgm:prSet/>
      <dgm:spPr/>
      <dgm:t>
        <a:bodyPr/>
        <a:lstStyle/>
        <a:p>
          <a:r>
            <a:rPr lang="en-CA"/>
            <a:t>The critical section has to be guarded by a lock. Otherwise, a race condition will happen.</a:t>
          </a:r>
          <a:endParaRPr lang="en-US"/>
        </a:p>
      </dgm:t>
    </dgm:pt>
    <dgm:pt modelId="{5AD6F994-5380-44E6-BB4E-3BD31F3DAD9C}" type="parTrans" cxnId="{FCAA5CE7-03A2-4603-82C3-A0535B36C49F}">
      <dgm:prSet/>
      <dgm:spPr/>
      <dgm:t>
        <a:bodyPr/>
        <a:lstStyle/>
        <a:p>
          <a:endParaRPr lang="en-US"/>
        </a:p>
      </dgm:t>
    </dgm:pt>
    <dgm:pt modelId="{00A032EE-6F20-41A3-A221-F7FB09D8138E}" type="sibTrans" cxnId="{FCAA5CE7-03A2-4603-82C3-A0535B36C49F}">
      <dgm:prSet/>
      <dgm:spPr/>
      <dgm:t>
        <a:bodyPr/>
        <a:lstStyle/>
        <a:p>
          <a:endParaRPr lang="en-US"/>
        </a:p>
      </dgm:t>
    </dgm:pt>
    <dgm:pt modelId="{6C7F4F5F-62E3-4FFB-A456-12A80BA72A4D}">
      <dgm:prSet/>
      <dgm:spPr/>
      <dgm:t>
        <a:bodyPr/>
        <a:lstStyle/>
        <a:p>
          <a:r>
            <a:rPr lang="en-CA"/>
            <a:t>We can use synchronized keywords. Any object can be used as a lock in Java. However, every object has an intrinsic lock or a monitor lock. The intrinsic lock is used if we use a synchronized keyword in the method signature.</a:t>
          </a:r>
          <a:endParaRPr lang="en-US"/>
        </a:p>
      </dgm:t>
    </dgm:pt>
    <dgm:pt modelId="{39153C2C-8935-4D95-A196-194C6456AD64}" type="parTrans" cxnId="{82EA5100-C4EF-4909-9267-2855E6F6AD3E}">
      <dgm:prSet/>
      <dgm:spPr/>
      <dgm:t>
        <a:bodyPr/>
        <a:lstStyle/>
        <a:p>
          <a:endParaRPr lang="en-US"/>
        </a:p>
      </dgm:t>
    </dgm:pt>
    <dgm:pt modelId="{544C3A88-7162-4FB4-83BB-588FA71F8D16}" type="sibTrans" cxnId="{82EA5100-C4EF-4909-9267-2855E6F6AD3E}">
      <dgm:prSet/>
      <dgm:spPr/>
      <dgm:t>
        <a:bodyPr/>
        <a:lstStyle/>
        <a:p>
          <a:endParaRPr lang="en-US"/>
        </a:p>
      </dgm:t>
    </dgm:pt>
    <dgm:pt modelId="{DE314948-CA36-4795-8530-8E701D1A67AF}">
      <dgm:prSet/>
      <dgm:spPr/>
      <dgm:t>
        <a:bodyPr/>
        <a:lstStyle/>
        <a:p>
          <a:r>
            <a:rPr lang="en-CA"/>
            <a:t>The synchronized block works as an atomic operation, even if it has more than one statement.</a:t>
          </a:r>
          <a:endParaRPr lang="en-US"/>
        </a:p>
      </dgm:t>
    </dgm:pt>
    <dgm:pt modelId="{25418382-1E9C-4D11-BE01-39727E886F8F}" type="parTrans" cxnId="{3052648D-3061-46BD-A925-439B5BA349FB}">
      <dgm:prSet/>
      <dgm:spPr/>
      <dgm:t>
        <a:bodyPr/>
        <a:lstStyle/>
        <a:p>
          <a:endParaRPr lang="en-US"/>
        </a:p>
      </dgm:t>
    </dgm:pt>
    <dgm:pt modelId="{42F9CC59-636D-4236-BAB7-A4087B002FED}" type="sibTrans" cxnId="{3052648D-3061-46BD-A925-439B5BA349FB}">
      <dgm:prSet/>
      <dgm:spPr/>
      <dgm:t>
        <a:bodyPr/>
        <a:lstStyle/>
        <a:p>
          <a:endParaRPr lang="en-US"/>
        </a:p>
      </dgm:t>
    </dgm:pt>
    <dgm:pt modelId="{0750015E-AB56-450E-BEA2-2F7F1B36E886}">
      <dgm:prSet/>
      <dgm:spPr/>
      <dgm:t>
        <a:bodyPr/>
        <a:lstStyle/>
        <a:p>
          <a:r>
            <a:rPr lang="en-CA"/>
            <a:t>The shared variable does not need to use a volatile keyword if we use a synchronized block over a critical section. The synchronized keyword itself removes the visibility problem. </a:t>
          </a:r>
          <a:endParaRPr lang="en-US"/>
        </a:p>
      </dgm:t>
    </dgm:pt>
    <dgm:pt modelId="{3FC715CD-C2D8-47FD-B16C-F6974C2EACE8}" type="parTrans" cxnId="{C951C94D-9261-417F-85A5-C533B07CCF95}">
      <dgm:prSet/>
      <dgm:spPr/>
      <dgm:t>
        <a:bodyPr/>
        <a:lstStyle/>
        <a:p>
          <a:endParaRPr lang="en-US"/>
        </a:p>
      </dgm:t>
    </dgm:pt>
    <dgm:pt modelId="{BD0C6433-5C62-4A0B-8107-B8D0ACF3D752}" type="sibTrans" cxnId="{C951C94D-9261-417F-85A5-C533B07CCF95}">
      <dgm:prSet/>
      <dgm:spPr/>
      <dgm:t>
        <a:bodyPr/>
        <a:lstStyle/>
        <a:p>
          <a:endParaRPr lang="en-US"/>
        </a:p>
      </dgm:t>
    </dgm:pt>
    <dgm:pt modelId="{45EB1063-BE94-7E49-976C-B70A022C5D59}" type="pres">
      <dgm:prSet presAssocID="{D287C351-79DE-44D0-858B-9A19F0C27193}" presName="vert0" presStyleCnt="0">
        <dgm:presLayoutVars>
          <dgm:dir/>
          <dgm:animOne val="branch"/>
          <dgm:animLvl val="lvl"/>
        </dgm:presLayoutVars>
      </dgm:prSet>
      <dgm:spPr/>
    </dgm:pt>
    <dgm:pt modelId="{CACE5D41-4AB4-EA4C-BA6A-EC73813D98AF}" type="pres">
      <dgm:prSet presAssocID="{03217334-E552-4ECE-8CAF-6F399C5A6F56}" presName="thickLine" presStyleLbl="alignNode1" presStyleIdx="0" presStyleCnt="5"/>
      <dgm:spPr/>
    </dgm:pt>
    <dgm:pt modelId="{E30B2C58-D4A8-4A47-8B53-632B00B3FB7E}" type="pres">
      <dgm:prSet presAssocID="{03217334-E552-4ECE-8CAF-6F399C5A6F56}" presName="horz1" presStyleCnt="0"/>
      <dgm:spPr/>
    </dgm:pt>
    <dgm:pt modelId="{04A4053F-A32E-6E4D-B35A-EC10FBE9AD22}" type="pres">
      <dgm:prSet presAssocID="{03217334-E552-4ECE-8CAF-6F399C5A6F56}" presName="tx1" presStyleLbl="revTx" presStyleIdx="0" presStyleCnt="5"/>
      <dgm:spPr/>
    </dgm:pt>
    <dgm:pt modelId="{6E14DCB7-0E03-0946-B960-A5505928362E}" type="pres">
      <dgm:prSet presAssocID="{03217334-E552-4ECE-8CAF-6F399C5A6F56}" presName="vert1" presStyleCnt="0"/>
      <dgm:spPr/>
    </dgm:pt>
    <dgm:pt modelId="{4F8FF8C8-1586-6545-A756-F310B9F9D57B}" type="pres">
      <dgm:prSet presAssocID="{BC960B66-D1D2-4DE1-8461-52E0E48864E7}" presName="thickLine" presStyleLbl="alignNode1" presStyleIdx="1" presStyleCnt="5"/>
      <dgm:spPr/>
    </dgm:pt>
    <dgm:pt modelId="{DF558BF9-43B0-BD4F-A914-85579825E858}" type="pres">
      <dgm:prSet presAssocID="{BC960B66-D1D2-4DE1-8461-52E0E48864E7}" presName="horz1" presStyleCnt="0"/>
      <dgm:spPr/>
    </dgm:pt>
    <dgm:pt modelId="{87976B8E-B403-3146-8AC1-F5740B7F662F}" type="pres">
      <dgm:prSet presAssocID="{BC960B66-D1D2-4DE1-8461-52E0E48864E7}" presName="tx1" presStyleLbl="revTx" presStyleIdx="1" presStyleCnt="5"/>
      <dgm:spPr/>
    </dgm:pt>
    <dgm:pt modelId="{5A865A85-678B-EA42-827D-B95CED63C6AA}" type="pres">
      <dgm:prSet presAssocID="{BC960B66-D1D2-4DE1-8461-52E0E48864E7}" presName="vert1" presStyleCnt="0"/>
      <dgm:spPr/>
    </dgm:pt>
    <dgm:pt modelId="{9ACB9F38-EA42-D242-BA4D-0FA7F1308DC5}" type="pres">
      <dgm:prSet presAssocID="{6C7F4F5F-62E3-4FFB-A456-12A80BA72A4D}" presName="thickLine" presStyleLbl="alignNode1" presStyleIdx="2" presStyleCnt="5"/>
      <dgm:spPr/>
    </dgm:pt>
    <dgm:pt modelId="{ED12EB6C-F772-7143-A190-CDA7155246EF}" type="pres">
      <dgm:prSet presAssocID="{6C7F4F5F-62E3-4FFB-A456-12A80BA72A4D}" presName="horz1" presStyleCnt="0"/>
      <dgm:spPr/>
    </dgm:pt>
    <dgm:pt modelId="{5F6DE6A3-D137-C648-B3A4-CB8ABBE197D5}" type="pres">
      <dgm:prSet presAssocID="{6C7F4F5F-62E3-4FFB-A456-12A80BA72A4D}" presName="tx1" presStyleLbl="revTx" presStyleIdx="2" presStyleCnt="5"/>
      <dgm:spPr/>
    </dgm:pt>
    <dgm:pt modelId="{FD1EF03F-36B1-594A-A088-71C5946B14C3}" type="pres">
      <dgm:prSet presAssocID="{6C7F4F5F-62E3-4FFB-A456-12A80BA72A4D}" presName="vert1" presStyleCnt="0"/>
      <dgm:spPr/>
    </dgm:pt>
    <dgm:pt modelId="{8866B02D-C585-4A49-B7EC-B81124204455}" type="pres">
      <dgm:prSet presAssocID="{DE314948-CA36-4795-8530-8E701D1A67AF}" presName="thickLine" presStyleLbl="alignNode1" presStyleIdx="3" presStyleCnt="5"/>
      <dgm:spPr/>
    </dgm:pt>
    <dgm:pt modelId="{01CB1F52-7A41-DA46-AB9B-8C3C29B58141}" type="pres">
      <dgm:prSet presAssocID="{DE314948-CA36-4795-8530-8E701D1A67AF}" presName="horz1" presStyleCnt="0"/>
      <dgm:spPr/>
    </dgm:pt>
    <dgm:pt modelId="{D0AA5EE8-97B9-DB49-A8CB-86728B382C60}" type="pres">
      <dgm:prSet presAssocID="{DE314948-CA36-4795-8530-8E701D1A67AF}" presName="tx1" presStyleLbl="revTx" presStyleIdx="3" presStyleCnt="5"/>
      <dgm:spPr/>
    </dgm:pt>
    <dgm:pt modelId="{08395446-D98E-144F-92F4-A315D58D2908}" type="pres">
      <dgm:prSet presAssocID="{DE314948-CA36-4795-8530-8E701D1A67AF}" presName="vert1" presStyleCnt="0"/>
      <dgm:spPr/>
    </dgm:pt>
    <dgm:pt modelId="{E564F960-0F13-8E46-B993-0237A8F0D186}" type="pres">
      <dgm:prSet presAssocID="{0750015E-AB56-450E-BEA2-2F7F1B36E886}" presName="thickLine" presStyleLbl="alignNode1" presStyleIdx="4" presStyleCnt="5"/>
      <dgm:spPr/>
    </dgm:pt>
    <dgm:pt modelId="{9C760F80-94A7-5143-8188-B832557DAC5D}" type="pres">
      <dgm:prSet presAssocID="{0750015E-AB56-450E-BEA2-2F7F1B36E886}" presName="horz1" presStyleCnt="0"/>
      <dgm:spPr/>
    </dgm:pt>
    <dgm:pt modelId="{3F8CAF21-AC5B-CB40-B2D1-D53FF5381B74}" type="pres">
      <dgm:prSet presAssocID="{0750015E-AB56-450E-BEA2-2F7F1B36E886}" presName="tx1" presStyleLbl="revTx" presStyleIdx="4" presStyleCnt="5"/>
      <dgm:spPr/>
    </dgm:pt>
    <dgm:pt modelId="{597984A6-EA29-B647-91AF-ED712B4600F3}" type="pres">
      <dgm:prSet presAssocID="{0750015E-AB56-450E-BEA2-2F7F1B36E886}" presName="vert1" presStyleCnt="0"/>
      <dgm:spPr/>
    </dgm:pt>
  </dgm:ptLst>
  <dgm:cxnLst>
    <dgm:cxn modelId="{82EA5100-C4EF-4909-9267-2855E6F6AD3E}" srcId="{D287C351-79DE-44D0-858B-9A19F0C27193}" destId="{6C7F4F5F-62E3-4FFB-A456-12A80BA72A4D}" srcOrd="2" destOrd="0" parTransId="{39153C2C-8935-4D95-A196-194C6456AD64}" sibTransId="{544C3A88-7162-4FB4-83BB-588FA71F8D16}"/>
    <dgm:cxn modelId="{3E60140E-CFA8-4242-95B1-B4305A01D077}" type="presOf" srcId="{D287C351-79DE-44D0-858B-9A19F0C27193}" destId="{45EB1063-BE94-7E49-976C-B70A022C5D59}" srcOrd="0" destOrd="0" presId="urn:microsoft.com/office/officeart/2008/layout/LinedList"/>
    <dgm:cxn modelId="{B58C7F26-35F7-0648-9D0F-C40BDA42F5DB}" type="presOf" srcId="{6C7F4F5F-62E3-4FFB-A456-12A80BA72A4D}" destId="{5F6DE6A3-D137-C648-B3A4-CB8ABBE197D5}" srcOrd="0" destOrd="0" presId="urn:microsoft.com/office/officeart/2008/layout/LinedList"/>
    <dgm:cxn modelId="{FBF03C29-452A-824E-AC63-649A05F00165}" type="presOf" srcId="{BC960B66-D1D2-4DE1-8461-52E0E48864E7}" destId="{87976B8E-B403-3146-8AC1-F5740B7F662F}" srcOrd="0" destOrd="0" presId="urn:microsoft.com/office/officeart/2008/layout/LinedList"/>
    <dgm:cxn modelId="{C951C94D-9261-417F-85A5-C533B07CCF95}" srcId="{D287C351-79DE-44D0-858B-9A19F0C27193}" destId="{0750015E-AB56-450E-BEA2-2F7F1B36E886}" srcOrd="4" destOrd="0" parTransId="{3FC715CD-C2D8-47FD-B16C-F6974C2EACE8}" sibTransId="{BD0C6433-5C62-4A0B-8107-B8D0ACF3D752}"/>
    <dgm:cxn modelId="{5B1ECC5C-1429-9E45-872C-4F99373DE5B5}" type="presOf" srcId="{DE314948-CA36-4795-8530-8E701D1A67AF}" destId="{D0AA5EE8-97B9-DB49-A8CB-86728B382C60}" srcOrd="0" destOrd="0" presId="urn:microsoft.com/office/officeart/2008/layout/LinedList"/>
    <dgm:cxn modelId="{3540E886-4816-584C-876E-27C61C5073DE}" type="presOf" srcId="{0750015E-AB56-450E-BEA2-2F7F1B36E886}" destId="{3F8CAF21-AC5B-CB40-B2D1-D53FF5381B74}" srcOrd="0" destOrd="0" presId="urn:microsoft.com/office/officeart/2008/layout/LinedList"/>
    <dgm:cxn modelId="{94B3828C-30A3-4C9F-B223-B9DE35E0149A}" srcId="{D287C351-79DE-44D0-858B-9A19F0C27193}" destId="{03217334-E552-4ECE-8CAF-6F399C5A6F56}" srcOrd="0" destOrd="0" parTransId="{BC57DC03-251C-4784-BEF0-76581E503C67}" sibTransId="{554EE1FD-96DD-4556-8E29-ED79D693257F}"/>
    <dgm:cxn modelId="{3052648D-3061-46BD-A925-439B5BA349FB}" srcId="{D287C351-79DE-44D0-858B-9A19F0C27193}" destId="{DE314948-CA36-4795-8530-8E701D1A67AF}" srcOrd="3" destOrd="0" parTransId="{25418382-1E9C-4D11-BE01-39727E886F8F}" sibTransId="{42F9CC59-636D-4236-BAB7-A4087B002FED}"/>
    <dgm:cxn modelId="{8F86B9C1-8643-A84D-9597-426FBBA33DD2}" type="presOf" srcId="{03217334-E552-4ECE-8CAF-6F399C5A6F56}" destId="{04A4053F-A32E-6E4D-B35A-EC10FBE9AD22}" srcOrd="0" destOrd="0" presId="urn:microsoft.com/office/officeart/2008/layout/LinedList"/>
    <dgm:cxn modelId="{FCAA5CE7-03A2-4603-82C3-A0535B36C49F}" srcId="{D287C351-79DE-44D0-858B-9A19F0C27193}" destId="{BC960B66-D1D2-4DE1-8461-52E0E48864E7}" srcOrd="1" destOrd="0" parTransId="{5AD6F994-5380-44E6-BB4E-3BD31F3DAD9C}" sibTransId="{00A032EE-6F20-41A3-A221-F7FB09D8138E}"/>
    <dgm:cxn modelId="{CE4E8CE8-C74F-E645-8A96-9F374DB71A86}" type="presParOf" srcId="{45EB1063-BE94-7E49-976C-B70A022C5D59}" destId="{CACE5D41-4AB4-EA4C-BA6A-EC73813D98AF}" srcOrd="0" destOrd="0" presId="urn:microsoft.com/office/officeart/2008/layout/LinedList"/>
    <dgm:cxn modelId="{53789AD1-E194-5945-AFBC-E5C78CD0EFBC}" type="presParOf" srcId="{45EB1063-BE94-7E49-976C-B70A022C5D59}" destId="{E30B2C58-D4A8-4A47-8B53-632B00B3FB7E}" srcOrd="1" destOrd="0" presId="urn:microsoft.com/office/officeart/2008/layout/LinedList"/>
    <dgm:cxn modelId="{B5B9043C-1F11-DF46-AE94-388F2D0A0888}" type="presParOf" srcId="{E30B2C58-D4A8-4A47-8B53-632B00B3FB7E}" destId="{04A4053F-A32E-6E4D-B35A-EC10FBE9AD22}" srcOrd="0" destOrd="0" presId="urn:microsoft.com/office/officeart/2008/layout/LinedList"/>
    <dgm:cxn modelId="{0BF38621-EE5D-CF42-941B-49D942DEB192}" type="presParOf" srcId="{E30B2C58-D4A8-4A47-8B53-632B00B3FB7E}" destId="{6E14DCB7-0E03-0946-B960-A5505928362E}" srcOrd="1" destOrd="0" presId="urn:microsoft.com/office/officeart/2008/layout/LinedList"/>
    <dgm:cxn modelId="{E3160410-E0CA-4A44-9684-26E6224B15F1}" type="presParOf" srcId="{45EB1063-BE94-7E49-976C-B70A022C5D59}" destId="{4F8FF8C8-1586-6545-A756-F310B9F9D57B}" srcOrd="2" destOrd="0" presId="urn:microsoft.com/office/officeart/2008/layout/LinedList"/>
    <dgm:cxn modelId="{91C82B18-70D5-8942-A56C-59F4315457F0}" type="presParOf" srcId="{45EB1063-BE94-7E49-976C-B70A022C5D59}" destId="{DF558BF9-43B0-BD4F-A914-85579825E858}" srcOrd="3" destOrd="0" presId="urn:microsoft.com/office/officeart/2008/layout/LinedList"/>
    <dgm:cxn modelId="{D5AD193F-D66B-9A47-ACA5-46D57F897F96}" type="presParOf" srcId="{DF558BF9-43B0-BD4F-A914-85579825E858}" destId="{87976B8E-B403-3146-8AC1-F5740B7F662F}" srcOrd="0" destOrd="0" presId="urn:microsoft.com/office/officeart/2008/layout/LinedList"/>
    <dgm:cxn modelId="{C69E7CAC-9874-7643-AC8D-9A57D28CC5BC}" type="presParOf" srcId="{DF558BF9-43B0-BD4F-A914-85579825E858}" destId="{5A865A85-678B-EA42-827D-B95CED63C6AA}" srcOrd="1" destOrd="0" presId="urn:microsoft.com/office/officeart/2008/layout/LinedList"/>
    <dgm:cxn modelId="{6BF6D24F-34CB-884E-ADB3-601DD95D1177}" type="presParOf" srcId="{45EB1063-BE94-7E49-976C-B70A022C5D59}" destId="{9ACB9F38-EA42-D242-BA4D-0FA7F1308DC5}" srcOrd="4" destOrd="0" presId="urn:microsoft.com/office/officeart/2008/layout/LinedList"/>
    <dgm:cxn modelId="{89A6FE9C-E972-3749-A879-323EAB995F56}" type="presParOf" srcId="{45EB1063-BE94-7E49-976C-B70A022C5D59}" destId="{ED12EB6C-F772-7143-A190-CDA7155246EF}" srcOrd="5" destOrd="0" presId="urn:microsoft.com/office/officeart/2008/layout/LinedList"/>
    <dgm:cxn modelId="{BBB7EDCF-148F-2341-945C-C87977E61F82}" type="presParOf" srcId="{ED12EB6C-F772-7143-A190-CDA7155246EF}" destId="{5F6DE6A3-D137-C648-B3A4-CB8ABBE197D5}" srcOrd="0" destOrd="0" presId="urn:microsoft.com/office/officeart/2008/layout/LinedList"/>
    <dgm:cxn modelId="{9D77E96F-4F98-8E43-A7FF-85475242C32C}" type="presParOf" srcId="{ED12EB6C-F772-7143-A190-CDA7155246EF}" destId="{FD1EF03F-36B1-594A-A088-71C5946B14C3}" srcOrd="1" destOrd="0" presId="urn:microsoft.com/office/officeart/2008/layout/LinedList"/>
    <dgm:cxn modelId="{F52EE22C-0BF7-9B40-992E-87677BDAC3AB}" type="presParOf" srcId="{45EB1063-BE94-7E49-976C-B70A022C5D59}" destId="{8866B02D-C585-4A49-B7EC-B81124204455}" srcOrd="6" destOrd="0" presId="urn:microsoft.com/office/officeart/2008/layout/LinedList"/>
    <dgm:cxn modelId="{86EB4E3A-4965-6D4E-9628-AD92DB619CE1}" type="presParOf" srcId="{45EB1063-BE94-7E49-976C-B70A022C5D59}" destId="{01CB1F52-7A41-DA46-AB9B-8C3C29B58141}" srcOrd="7" destOrd="0" presId="urn:microsoft.com/office/officeart/2008/layout/LinedList"/>
    <dgm:cxn modelId="{FEE7E808-BE82-DD48-A1F4-C6172CFABE62}" type="presParOf" srcId="{01CB1F52-7A41-DA46-AB9B-8C3C29B58141}" destId="{D0AA5EE8-97B9-DB49-A8CB-86728B382C60}" srcOrd="0" destOrd="0" presId="urn:microsoft.com/office/officeart/2008/layout/LinedList"/>
    <dgm:cxn modelId="{C1B27225-02AB-EA42-A059-0A8202655BC7}" type="presParOf" srcId="{01CB1F52-7A41-DA46-AB9B-8C3C29B58141}" destId="{08395446-D98E-144F-92F4-A315D58D2908}" srcOrd="1" destOrd="0" presId="urn:microsoft.com/office/officeart/2008/layout/LinedList"/>
    <dgm:cxn modelId="{C6894805-5180-3B4F-BECF-167A91650C71}" type="presParOf" srcId="{45EB1063-BE94-7E49-976C-B70A022C5D59}" destId="{E564F960-0F13-8E46-B993-0237A8F0D186}" srcOrd="8" destOrd="0" presId="urn:microsoft.com/office/officeart/2008/layout/LinedList"/>
    <dgm:cxn modelId="{1478FE3E-CBF5-3A42-8467-3A805550BE84}" type="presParOf" srcId="{45EB1063-BE94-7E49-976C-B70A022C5D59}" destId="{9C760F80-94A7-5143-8188-B832557DAC5D}" srcOrd="9" destOrd="0" presId="urn:microsoft.com/office/officeart/2008/layout/LinedList"/>
    <dgm:cxn modelId="{3CA97304-617B-6341-8238-FBE3644874EE}" type="presParOf" srcId="{9C760F80-94A7-5143-8188-B832557DAC5D}" destId="{3F8CAF21-AC5B-CB40-B2D1-D53FF5381B74}" srcOrd="0" destOrd="0" presId="urn:microsoft.com/office/officeart/2008/layout/LinedList"/>
    <dgm:cxn modelId="{F955945C-3B44-1543-88EF-824622D03778}" type="presParOf" srcId="{9C760F80-94A7-5143-8188-B832557DAC5D}" destId="{597984A6-EA29-B647-91AF-ED712B4600F3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FD328D5-0E5B-4F4F-BB0A-A81B0A45EC50}" type="doc">
      <dgm:prSet loTypeId="urn:microsoft.com/office/officeart/2008/layout/LinedList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9A860918-4905-471E-99C8-079F06C1B6E8}">
      <dgm:prSet/>
      <dgm:spPr/>
      <dgm:t>
        <a:bodyPr/>
        <a:lstStyle/>
        <a:p>
          <a:r>
            <a:rPr lang="en-US"/>
            <a:t>Locks</a:t>
          </a:r>
        </a:p>
      </dgm:t>
    </dgm:pt>
    <dgm:pt modelId="{6BD58E3F-2AF9-453A-B452-C99D1D2C0BBD}" type="parTrans" cxnId="{A2FEDBC7-9F36-4538-B68B-C9D04784D09F}">
      <dgm:prSet/>
      <dgm:spPr/>
      <dgm:t>
        <a:bodyPr/>
        <a:lstStyle/>
        <a:p>
          <a:endParaRPr lang="en-US"/>
        </a:p>
      </dgm:t>
    </dgm:pt>
    <dgm:pt modelId="{A878DA25-2072-4A84-BB62-99996DEFA3E6}" type="sibTrans" cxnId="{A2FEDBC7-9F36-4538-B68B-C9D04784D09F}">
      <dgm:prSet/>
      <dgm:spPr/>
      <dgm:t>
        <a:bodyPr/>
        <a:lstStyle/>
        <a:p>
          <a:endParaRPr lang="en-US"/>
        </a:p>
      </dgm:t>
    </dgm:pt>
    <dgm:pt modelId="{4294919B-B7DE-435B-992B-FAC02E376611}">
      <dgm:prSet/>
      <dgm:spPr/>
      <dgm:t>
        <a:bodyPr/>
        <a:lstStyle/>
        <a:p>
          <a:r>
            <a:rPr lang="en-US"/>
            <a:t>Semaphore </a:t>
          </a:r>
        </a:p>
      </dgm:t>
    </dgm:pt>
    <dgm:pt modelId="{FB07A839-CC9B-4F05-8193-5A5D300C3775}" type="parTrans" cxnId="{1CDA2CAD-6B25-4D0C-A127-502BAD329F1D}">
      <dgm:prSet/>
      <dgm:spPr/>
      <dgm:t>
        <a:bodyPr/>
        <a:lstStyle/>
        <a:p>
          <a:endParaRPr lang="en-US"/>
        </a:p>
      </dgm:t>
    </dgm:pt>
    <dgm:pt modelId="{24D75396-8DAF-415D-9802-3F8AA78D9E37}" type="sibTrans" cxnId="{1CDA2CAD-6B25-4D0C-A127-502BAD329F1D}">
      <dgm:prSet/>
      <dgm:spPr/>
      <dgm:t>
        <a:bodyPr/>
        <a:lstStyle/>
        <a:p>
          <a:endParaRPr lang="en-US"/>
        </a:p>
      </dgm:t>
    </dgm:pt>
    <dgm:pt modelId="{5057B255-63A3-409B-B147-A63D281F4ACD}">
      <dgm:prSet/>
      <dgm:spPr/>
      <dgm:t>
        <a:bodyPr/>
        <a:lstStyle/>
        <a:p>
          <a:r>
            <a:rPr lang="en-US"/>
            <a:t>Atomics</a:t>
          </a:r>
        </a:p>
      </dgm:t>
    </dgm:pt>
    <dgm:pt modelId="{2B459110-A59B-49C2-B9F6-204DA6C653B3}" type="parTrans" cxnId="{C1BFD78A-C9B7-4B55-A3E3-5D1B249A152C}">
      <dgm:prSet/>
      <dgm:spPr/>
      <dgm:t>
        <a:bodyPr/>
        <a:lstStyle/>
        <a:p>
          <a:endParaRPr lang="en-US"/>
        </a:p>
      </dgm:t>
    </dgm:pt>
    <dgm:pt modelId="{89F4A5EB-4323-43AB-8BE2-D71223B6198C}" type="sibTrans" cxnId="{C1BFD78A-C9B7-4B55-A3E3-5D1B249A152C}">
      <dgm:prSet/>
      <dgm:spPr/>
      <dgm:t>
        <a:bodyPr/>
        <a:lstStyle/>
        <a:p>
          <a:endParaRPr lang="en-US"/>
        </a:p>
      </dgm:t>
    </dgm:pt>
    <dgm:pt modelId="{0456115A-26B4-4DDB-8E5B-1B7989583887}">
      <dgm:prSet/>
      <dgm:spPr/>
      <dgm:t>
        <a:bodyPr/>
        <a:lstStyle/>
        <a:p>
          <a:r>
            <a:rPr lang="en-US" dirty="0" err="1"/>
            <a:t>BlockingQueue</a:t>
          </a:r>
          <a:r>
            <a:rPr lang="en-US" dirty="0"/>
            <a:t> </a:t>
          </a:r>
        </a:p>
      </dgm:t>
    </dgm:pt>
    <dgm:pt modelId="{EC1551B0-C2C3-4CA9-BF92-E09215AB2E5E}" type="parTrans" cxnId="{C8F45A58-1AB4-4009-A58B-7FA1C0962C60}">
      <dgm:prSet/>
      <dgm:spPr/>
      <dgm:t>
        <a:bodyPr/>
        <a:lstStyle/>
        <a:p>
          <a:endParaRPr lang="en-US"/>
        </a:p>
      </dgm:t>
    </dgm:pt>
    <dgm:pt modelId="{0448866D-2F10-43FE-9806-147B5A7C72A8}" type="sibTrans" cxnId="{C8F45A58-1AB4-4009-A58B-7FA1C0962C60}">
      <dgm:prSet/>
      <dgm:spPr/>
      <dgm:t>
        <a:bodyPr/>
        <a:lstStyle/>
        <a:p>
          <a:endParaRPr lang="en-US"/>
        </a:p>
      </dgm:t>
    </dgm:pt>
    <dgm:pt modelId="{7C9D2915-2D97-41B7-AD9F-30BB18D5ABFB}">
      <dgm:prSet/>
      <dgm:spPr/>
      <dgm:t>
        <a:bodyPr/>
        <a:lstStyle/>
        <a:p>
          <a:r>
            <a:rPr lang="en-US"/>
            <a:t>Latches</a:t>
          </a:r>
        </a:p>
      </dgm:t>
    </dgm:pt>
    <dgm:pt modelId="{DD28D698-2CA0-45DB-A5C6-EFCF5C3B1037}" type="parTrans" cxnId="{FF1A5BA1-B755-4985-9529-453FA6DB2B2B}">
      <dgm:prSet/>
      <dgm:spPr/>
      <dgm:t>
        <a:bodyPr/>
        <a:lstStyle/>
        <a:p>
          <a:endParaRPr lang="en-US"/>
        </a:p>
      </dgm:t>
    </dgm:pt>
    <dgm:pt modelId="{8762C956-F70D-4BA9-A42A-F8CB4495ADAB}" type="sibTrans" cxnId="{FF1A5BA1-B755-4985-9529-453FA6DB2B2B}">
      <dgm:prSet/>
      <dgm:spPr/>
      <dgm:t>
        <a:bodyPr/>
        <a:lstStyle/>
        <a:p>
          <a:endParaRPr lang="en-US"/>
        </a:p>
      </dgm:t>
    </dgm:pt>
    <dgm:pt modelId="{F34BB74E-967F-41FC-A020-F703BADA9E83}">
      <dgm:prSet/>
      <dgm:spPr/>
      <dgm:t>
        <a:bodyPr/>
        <a:lstStyle/>
        <a:p>
          <a:r>
            <a:rPr lang="en-US"/>
            <a:t>Executors </a:t>
          </a:r>
        </a:p>
      </dgm:t>
    </dgm:pt>
    <dgm:pt modelId="{C5F46435-2FCE-49F1-9B90-986EFA1E30CB}" type="parTrans" cxnId="{317EFE8D-4447-4C5A-83E3-06C796EA60CA}">
      <dgm:prSet/>
      <dgm:spPr/>
      <dgm:t>
        <a:bodyPr/>
        <a:lstStyle/>
        <a:p>
          <a:endParaRPr lang="en-US"/>
        </a:p>
      </dgm:t>
    </dgm:pt>
    <dgm:pt modelId="{170F7F66-0F4C-4591-BB74-25371E7E8B99}" type="sibTrans" cxnId="{317EFE8D-4447-4C5A-83E3-06C796EA60CA}">
      <dgm:prSet/>
      <dgm:spPr/>
      <dgm:t>
        <a:bodyPr/>
        <a:lstStyle/>
        <a:p>
          <a:endParaRPr lang="en-US"/>
        </a:p>
      </dgm:t>
    </dgm:pt>
    <dgm:pt modelId="{26704966-5A0A-412C-B607-D841F1B42D8C}">
      <dgm:prSet/>
      <dgm:spPr/>
      <dgm:t>
        <a:bodyPr/>
        <a:lstStyle/>
        <a:p>
          <a:r>
            <a:rPr lang="en-US"/>
            <a:t>Concurrent Libraries </a:t>
          </a:r>
        </a:p>
      </dgm:t>
    </dgm:pt>
    <dgm:pt modelId="{65B888AD-2EC6-4523-B48F-B8FA9F561317}" type="parTrans" cxnId="{AD80F469-74C1-432E-B802-3F6F44C5CD26}">
      <dgm:prSet/>
      <dgm:spPr/>
      <dgm:t>
        <a:bodyPr/>
        <a:lstStyle/>
        <a:p>
          <a:endParaRPr lang="en-US"/>
        </a:p>
      </dgm:t>
    </dgm:pt>
    <dgm:pt modelId="{EFDE5606-7DBA-4B60-885B-265CBED457BB}" type="sibTrans" cxnId="{AD80F469-74C1-432E-B802-3F6F44C5CD26}">
      <dgm:prSet/>
      <dgm:spPr/>
      <dgm:t>
        <a:bodyPr/>
        <a:lstStyle/>
        <a:p>
          <a:endParaRPr lang="en-US"/>
        </a:p>
      </dgm:t>
    </dgm:pt>
    <dgm:pt modelId="{FA028F5E-648F-6343-9F0B-D78D3670C15D}" type="pres">
      <dgm:prSet presAssocID="{BFD328D5-0E5B-4F4F-BB0A-A81B0A45EC50}" presName="vert0" presStyleCnt="0">
        <dgm:presLayoutVars>
          <dgm:dir/>
          <dgm:animOne val="branch"/>
          <dgm:animLvl val="lvl"/>
        </dgm:presLayoutVars>
      </dgm:prSet>
      <dgm:spPr/>
    </dgm:pt>
    <dgm:pt modelId="{3301CC8E-3021-2945-9987-D17C9C13770A}" type="pres">
      <dgm:prSet presAssocID="{9A860918-4905-471E-99C8-079F06C1B6E8}" presName="thickLine" presStyleLbl="alignNode1" presStyleIdx="0" presStyleCnt="7"/>
      <dgm:spPr/>
    </dgm:pt>
    <dgm:pt modelId="{B652CCD8-FDFB-4F49-B40A-B80E2C69C2A1}" type="pres">
      <dgm:prSet presAssocID="{9A860918-4905-471E-99C8-079F06C1B6E8}" presName="horz1" presStyleCnt="0"/>
      <dgm:spPr/>
    </dgm:pt>
    <dgm:pt modelId="{1526CA31-C23B-FA48-B4F2-B4C7FA4D1F3B}" type="pres">
      <dgm:prSet presAssocID="{9A860918-4905-471E-99C8-079F06C1B6E8}" presName="tx1" presStyleLbl="revTx" presStyleIdx="0" presStyleCnt="7"/>
      <dgm:spPr/>
    </dgm:pt>
    <dgm:pt modelId="{91B577DD-C08C-DD46-832F-8AD5BD10C836}" type="pres">
      <dgm:prSet presAssocID="{9A860918-4905-471E-99C8-079F06C1B6E8}" presName="vert1" presStyleCnt="0"/>
      <dgm:spPr/>
    </dgm:pt>
    <dgm:pt modelId="{B013F792-B16E-8843-A0D1-E1586965B058}" type="pres">
      <dgm:prSet presAssocID="{4294919B-B7DE-435B-992B-FAC02E376611}" presName="thickLine" presStyleLbl="alignNode1" presStyleIdx="1" presStyleCnt="7"/>
      <dgm:spPr/>
    </dgm:pt>
    <dgm:pt modelId="{37DB3C4A-E333-9B4A-AA43-47CC0FC353A1}" type="pres">
      <dgm:prSet presAssocID="{4294919B-B7DE-435B-992B-FAC02E376611}" presName="horz1" presStyleCnt="0"/>
      <dgm:spPr/>
    </dgm:pt>
    <dgm:pt modelId="{1D94DE25-E973-D64B-8183-3A72F1DC8A6F}" type="pres">
      <dgm:prSet presAssocID="{4294919B-B7DE-435B-992B-FAC02E376611}" presName="tx1" presStyleLbl="revTx" presStyleIdx="1" presStyleCnt="7"/>
      <dgm:spPr/>
    </dgm:pt>
    <dgm:pt modelId="{E60DD078-F1D9-3F44-A836-B6EB9575545A}" type="pres">
      <dgm:prSet presAssocID="{4294919B-B7DE-435B-992B-FAC02E376611}" presName="vert1" presStyleCnt="0"/>
      <dgm:spPr/>
    </dgm:pt>
    <dgm:pt modelId="{715BF43C-60DE-CD4B-AC7F-D608575C946C}" type="pres">
      <dgm:prSet presAssocID="{5057B255-63A3-409B-B147-A63D281F4ACD}" presName="thickLine" presStyleLbl="alignNode1" presStyleIdx="2" presStyleCnt="7"/>
      <dgm:spPr/>
    </dgm:pt>
    <dgm:pt modelId="{00BF47C8-8FBD-B94A-A0CD-0B83D7A2682A}" type="pres">
      <dgm:prSet presAssocID="{5057B255-63A3-409B-B147-A63D281F4ACD}" presName="horz1" presStyleCnt="0"/>
      <dgm:spPr/>
    </dgm:pt>
    <dgm:pt modelId="{D1839A32-8F9E-0A4C-8B94-4F2B8A97D1EE}" type="pres">
      <dgm:prSet presAssocID="{5057B255-63A3-409B-B147-A63D281F4ACD}" presName="tx1" presStyleLbl="revTx" presStyleIdx="2" presStyleCnt="7"/>
      <dgm:spPr/>
    </dgm:pt>
    <dgm:pt modelId="{E9D03C4E-9B52-CA4F-AD65-6480C87259C6}" type="pres">
      <dgm:prSet presAssocID="{5057B255-63A3-409B-B147-A63D281F4ACD}" presName="vert1" presStyleCnt="0"/>
      <dgm:spPr/>
    </dgm:pt>
    <dgm:pt modelId="{00266E20-2C92-2A4D-B3DA-B129489946A8}" type="pres">
      <dgm:prSet presAssocID="{0456115A-26B4-4DDB-8E5B-1B7989583887}" presName="thickLine" presStyleLbl="alignNode1" presStyleIdx="3" presStyleCnt="7"/>
      <dgm:spPr/>
    </dgm:pt>
    <dgm:pt modelId="{8EC048F1-CCD9-564B-89EC-6815D2B86171}" type="pres">
      <dgm:prSet presAssocID="{0456115A-26B4-4DDB-8E5B-1B7989583887}" presName="horz1" presStyleCnt="0"/>
      <dgm:spPr/>
    </dgm:pt>
    <dgm:pt modelId="{D1EED223-7242-0644-A054-007FD2B66BFE}" type="pres">
      <dgm:prSet presAssocID="{0456115A-26B4-4DDB-8E5B-1B7989583887}" presName="tx1" presStyleLbl="revTx" presStyleIdx="3" presStyleCnt="7"/>
      <dgm:spPr/>
    </dgm:pt>
    <dgm:pt modelId="{E598C40B-A1B8-684C-A5F3-418102992FE0}" type="pres">
      <dgm:prSet presAssocID="{0456115A-26B4-4DDB-8E5B-1B7989583887}" presName="vert1" presStyleCnt="0"/>
      <dgm:spPr/>
    </dgm:pt>
    <dgm:pt modelId="{927BA2BD-6B6C-E645-B9D9-5B52974A2C94}" type="pres">
      <dgm:prSet presAssocID="{7C9D2915-2D97-41B7-AD9F-30BB18D5ABFB}" presName="thickLine" presStyleLbl="alignNode1" presStyleIdx="4" presStyleCnt="7"/>
      <dgm:spPr/>
    </dgm:pt>
    <dgm:pt modelId="{DAB2CF33-F970-D94E-B0D8-D96B197E1353}" type="pres">
      <dgm:prSet presAssocID="{7C9D2915-2D97-41B7-AD9F-30BB18D5ABFB}" presName="horz1" presStyleCnt="0"/>
      <dgm:spPr/>
    </dgm:pt>
    <dgm:pt modelId="{46FE4FA7-FA88-6248-9574-486885F8FC3D}" type="pres">
      <dgm:prSet presAssocID="{7C9D2915-2D97-41B7-AD9F-30BB18D5ABFB}" presName="tx1" presStyleLbl="revTx" presStyleIdx="4" presStyleCnt="7"/>
      <dgm:spPr/>
    </dgm:pt>
    <dgm:pt modelId="{3C1C6BF6-8E33-234B-82B4-4A71BA47D6B1}" type="pres">
      <dgm:prSet presAssocID="{7C9D2915-2D97-41B7-AD9F-30BB18D5ABFB}" presName="vert1" presStyleCnt="0"/>
      <dgm:spPr/>
    </dgm:pt>
    <dgm:pt modelId="{BB38D617-7DCE-4F49-95B2-2F14A9DB06E1}" type="pres">
      <dgm:prSet presAssocID="{F34BB74E-967F-41FC-A020-F703BADA9E83}" presName="thickLine" presStyleLbl="alignNode1" presStyleIdx="5" presStyleCnt="7"/>
      <dgm:spPr/>
    </dgm:pt>
    <dgm:pt modelId="{7EBB8F77-DB50-AD4A-8058-ABBA524EF280}" type="pres">
      <dgm:prSet presAssocID="{F34BB74E-967F-41FC-A020-F703BADA9E83}" presName="horz1" presStyleCnt="0"/>
      <dgm:spPr/>
    </dgm:pt>
    <dgm:pt modelId="{FBC82092-DB8E-BF4B-806E-09AC62A62068}" type="pres">
      <dgm:prSet presAssocID="{F34BB74E-967F-41FC-A020-F703BADA9E83}" presName="tx1" presStyleLbl="revTx" presStyleIdx="5" presStyleCnt="7"/>
      <dgm:spPr/>
    </dgm:pt>
    <dgm:pt modelId="{2AED9764-7887-2347-9FA4-0D5B8AB7D527}" type="pres">
      <dgm:prSet presAssocID="{F34BB74E-967F-41FC-A020-F703BADA9E83}" presName="vert1" presStyleCnt="0"/>
      <dgm:spPr/>
    </dgm:pt>
    <dgm:pt modelId="{15DDE128-CD68-8B4E-AB26-BD34DCD5B65C}" type="pres">
      <dgm:prSet presAssocID="{26704966-5A0A-412C-B607-D841F1B42D8C}" presName="thickLine" presStyleLbl="alignNode1" presStyleIdx="6" presStyleCnt="7"/>
      <dgm:spPr/>
    </dgm:pt>
    <dgm:pt modelId="{4555BDD9-3EED-5F4D-8198-2EF1EF1ABA86}" type="pres">
      <dgm:prSet presAssocID="{26704966-5A0A-412C-B607-D841F1B42D8C}" presName="horz1" presStyleCnt="0"/>
      <dgm:spPr/>
    </dgm:pt>
    <dgm:pt modelId="{BB9EC06C-E42B-A341-AF06-BCC2768DE779}" type="pres">
      <dgm:prSet presAssocID="{26704966-5A0A-412C-B607-D841F1B42D8C}" presName="tx1" presStyleLbl="revTx" presStyleIdx="6" presStyleCnt="7"/>
      <dgm:spPr/>
    </dgm:pt>
    <dgm:pt modelId="{F2A0349A-A407-5544-85F0-DE2A79C2F00E}" type="pres">
      <dgm:prSet presAssocID="{26704966-5A0A-412C-B607-D841F1B42D8C}" presName="vert1" presStyleCnt="0"/>
      <dgm:spPr/>
    </dgm:pt>
  </dgm:ptLst>
  <dgm:cxnLst>
    <dgm:cxn modelId="{76B26A1E-324C-0048-9121-CB81A5AD2E1F}" type="presOf" srcId="{4294919B-B7DE-435B-992B-FAC02E376611}" destId="{1D94DE25-E973-D64B-8183-3A72F1DC8A6F}" srcOrd="0" destOrd="0" presId="urn:microsoft.com/office/officeart/2008/layout/LinedList"/>
    <dgm:cxn modelId="{C8F45A58-1AB4-4009-A58B-7FA1C0962C60}" srcId="{BFD328D5-0E5B-4F4F-BB0A-A81B0A45EC50}" destId="{0456115A-26B4-4DDB-8E5B-1B7989583887}" srcOrd="3" destOrd="0" parTransId="{EC1551B0-C2C3-4CA9-BF92-E09215AB2E5E}" sibTransId="{0448866D-2F10-43FE-9806-147B5A7C72A8}"/>
    <dgm:cxn modelId="{AD80F469-74C1-432E-B802-3F6F44C5CD26}" srcId="{BFD328D5-0E5B-4F4F-BB0A-A81B0A45EC50}" destId="{26704966-5A0A-412C-B607-D841F1B42D8C}" srcOrd="6" destOrd="0" parTransId="{65B888AD-2EC6-4523-B48F-B8FA9F561317}" sibTransId="{EFDE5606-7DBA-4B60-885B-265CBED457BB}"/>
    <dgm:cxn modelId="{C1BFD78A-C9B7-4B55-A3E3-5D1B249A152C}" srcId="{BFD328D5-0E5B-4F4F-BB0A-A81B0A45EC50}" destId="{5057B255-63A3-409B-B147-A63D281F4ACD}" srcOrd="2" destOrd="0" parTransId="{2B459110-A59B-49C2-B9F6-204DA6C653B3}" sibTransId="{89F4A5EB-4323-43AB-8BE2-D71223B6198C}"/>
    <dgm:cxn modelId="{317EFE8D-4447-4C5A-83E3-06C796EA60CA}" srcId="{BFD328D5-0E5B-4F4F-BB0A-A81B0A45EC50}" destId="{F34BB74E-967F-41FC-A020-F703BADA9E83}" srcOrd="5" destOrd="0" parTransId="{C5F46435-2FCE-49F1-9B90-986EFA1E30CB}" sibTransId="{170F7F66-0F4C-4591-BB74-25371E7E8B99}"/>
    <dgm:cxn modelId="{D5FDB99F-9D24-C841-81A7-C818C1AE0C3F}" type="presOf" srcId="{BFD328D5-0E5B-4F4F-BB0A-A81B0A45EC50}" destId="{FA028F5E-648F-6343-9F0B-D78D3670C15D}" srcOrd="0" destOrd="0" presId="urn:microsoft.com/office/officeart/2008/layout/LinedList"/>
    <dgm:cxn modelId="{FF1A5BA1-B755-4985-9529-453FA6DB2B2B}" srcId="{BFD328D5-0E5B-4F4F-BB0A-A81B0A45EC50}" destId="{7C9D2915-2D97-41B7-AD9F-30BB18D5ABFB}" srcOrd="4" destOrd="0" parTransId="{DD28D698-2CA0-45DB-A5C6-EFCF5C3B1037}" sibTransId="{8762C956-F70D-4BA9-A42A-F8CB4495ADAB}"/>
    <dgm:cxn modelId="{42C1BEA6-3850-8645-89C1-0C9B0C08E785}" type="presOf" srcId="{7C9D2915-2D97-41B7-AD9F-30BB18D5ABFB}" destId="{46FE4FA7-FA88-6248-9574-486885F8FC3D}" srcOrd="0" destOrd="0" presId="urn:microsoft.com/office/officeart/2008/layout/LinedList"/>
    <dgm:cxn modelId="{513598AA-B457-7441-8CCF-8F3B2187B31C}" type="presOf" srcId="{9A860918-4905-471E-99C8-079F06C1B6E8}" destId="{1526CA31-C23B-FA48-B4F2-B4C7FA4D1F3B}" srcOrd="0" destOrd="0" presId="urn:microsoft.com/office/officeart/2008/layout/LinedList"/>
    <dgm:cxn modelId="{1CDA2CAD-6B25-4D0C-A127-502BAD329F1D}" srcId="{BFD328D5-0E5B-4F4F-BB0A-A81B0A45EC50}" destId="{4294919B-B7DE-435B-992B-FAC02E376611}" srcOrd="1" destOrd="0" parTransId="{FB07A839-CC9B-4F05-8193-5A5D300C3775}" sibTransId="{24D75396-8DAF-415D-9802-3F8AA78D9E37}"/>
    <dgm:cxn modelId="{47EBB1B4-F80E-5B44-B487-351FDD9A941D}" type="presOf" srcId="{0456115A-26B4-4DDB-8E5B-1B7989583887}" destId="{D1EED223-7242-0644-A054-007FD2B66BFE}" srcOrd="0" destOrd="0" presId="urn:microsoft.com/office/officeart/2008/layout/LinedList"/>
    <dgm:cxn modelId="{EEDFD9BA-3E57-2F4F-B337-E8C261F8B582}" type="presOf" srcId="{5057B255-63A3-409B-B147-A63D281F4ACD}" destId="{D1839A32-8F9E-0A4C-8B94-4F2B8A97D1EE}" srcOrd="0" destOrd="0" presId="urn:microsoft.com/office/officeart/2008/layout/LinedList"/>
    <dgm:cxn modelId="{A2FEDBC7-9F36-4538-B68B-C9D04784D09F}" srcId="{BFD328D5-0E5B-4F4F-BB0A-A81B0A45EC50}" destId="{9A860918-4905-471E-99C8-079F06C1B6E8}" srcOrd="0" destOrd="0" parTransId="{6BD58E3F-2AF9-453A-B452-C99D1D2C0BBD}" sibTransId="{A878DA25-2072-4A84-BB62-99996DEFA3E6}"/>
    <dgm:cxn modelId="{3BEC22C9-9A5F-6349-A6BF-2639F98CF07A}" type="presOf" srcId="{F34BB74E-967F-41FC-A020-F703BADA9E83}" destId="{FBC82092-DB8E-BF4B-806E-09AC62A62068}" srcOrd="0" destOrd="0" presId="urn:microsoft.com/office/officeart/2008/layout/LinedList"/>
    <dgm:cxn modelId="{54B392CC-0F29-0F49-A262-01B295BCF2F3}" type="presOf" srcId="{26704966-5A0A-412C-B607-D841F1B42D8C}" destId="{BB9EC06C-E42B-A341-AF06-BCC2768DE779}" srcOrd="0" destOrd="0" presId="urn:microsoft.com/office/officeart/2008/layout/LinedList"/>
    <dgm:cxn modelId="{13004D23-ADFD-BD49-BD5A-71BECE9D7595}" type="presParOf" srcId="{FA028F5E-648F-6343-9F0B-D78D3670C15D}" destId="{3301CC8E-3021-2945-9987-D17C9C13770A}" srcOrd="0" destOrd="0" presId="urn:microsoft.com/office/officeart/2008/layout/LinedList"/>
    <dgm:cxn modelId="{EE5414F0-28D9-AC40-A5A9-4A969980E879}" type="presParOf" srcId="{FA028F5E-648F-6343-9F0B-D78D3670C15D}" destId="{B652CCD8-FDFB-4F49-B40A-B80E2C69C2A1}" srcOrd="1" destOrd="0" presId="urn:microsoft.com/office/officeart/2008/layout/LinedList"/>
    <dgm:cxn modelId="{08E20D47-B42C-D941-9699-B11AC3CA849A}" type="presParOf" srcId="{B652CCD8-FDFB-4F49-B40A-B80E2C69C2A1}" destId="{1526CA31-C23B-FA48-B4F2-B4C7FA4D1F3B}" srcOrd="0" destOrd="0" presId="urn:microsoft.com/office/officeart/2008/layout/LinedList"/>
    <dgm:cxn modelId="{FC0DEF6D-9DF4-5C4A-8EA8-DC7C755BA4CA}" type="presParOf" srcId="{B652CCD8-FDFB-4F49-B40A-B80E2C69C2A1}" destId="{91B577DD-C08C-DD46-832F-8AD5BD10C836}" srcOrd="1" destOrd="0" presId="urn:microsoft.com/office/officeart/2008/layout/LinedList"/>
    <dgm:cxn modelId="{286362A4-5AF9-A741-8FDD-48A029B5E8B1}" type="presParOf" srcId="{FA028F5E-648F-6343-9F0B-D78D3670C15D}" destId="{B013F792-B16E-8843-A0D1-E1586965B058}" srcOrd="2" destOrd="0" presId="urn:microsoft.com/office/officeart/2008/layout/LinedList"/>
    <dgm:cxn modelId="{CE93AEAE-A122-0A4B-B819-1E6BA608EAB5}" type="presParOf" srcId="{FA028F5E-648F-6343-9F0B-D78D3670C15D}" destId="{37DB3C4A-E333-9B4A-AA43-47CC0FC353A1}" srcOrd="3" destOrd="0" presId="urn:microsoft.com/office/officeart/2008/layout/LinedList"/>
    <dgm:cxn modelId="{0C73B91D-CB70-954C-961B-9250FB4BA50F}" type="presParOf" srcId="{37DB3C4A-E333-9B4A-AA43-47CC0FC353A1}" destId="{1D94DE25-E973-D64B-8183-3A72F1DC8A6F}" srcOrd="0" destOrd="0" presId="urn:microsoft.com/office/officeart/2008/layout/LinedList"/>
    <dgm:cxn modelId="{1DBA701C-2511-A44E-B1AA-60425F6AD83D}" type="presParOf" srcId="{37DB3C4A-E333-9B4A-AA43-47CC0FC353A1}" destId="{E60DD078-F1D9-3F44-A836-B6EB9575545A}" srcOrd="1" destOrd="0" presId="urn:microsoft.com/office/officeart/2008/layout/LinedList"/>
    <dgm:cxn modelId="{2A0B2504-957F-CF47-A00C-2CEA08BD16BB}" type="presParOf" srcId="{FA028F5E-648F-6343-9F0B-D78D3670C15D}" destId="{715BF43C-60DE-CD4B-AC7F-D608575C946C}" srcOrd="4" destOrd="0" presId="urn:microsoft.com/office/officeart/2008/layout/LinedList"/>
    <dgm:cxn modelId="{7F72FAE5-634C-4044-9034-9D4460855342}" type="presParOf" srcId="{FA028F5E-648F-6343-9F0B-D78D3670C15D}" destId="{00BF47C8-8FBD-B94A-A0CD-0B83D7A2682A}" srcOrd="5" destOrd="0" presId="urn:microsoft.com/office/officeart/2008/layout/LinedList"/>
    <dgm:cxn modelId="{C33757C7-B7D3-0748-84F8-D4D90DD90444}" type="presParOf" srcId="{00BF47C8-8FBD-B94A-A0CD-0B83D7A2682A}" destId="{D1839A32-8F9E-0A4C-8B94-4F2B8A97D1EE}" srcOrd="0" destOrd="0" presId="urn:microsoft.com/office/officeart/2008/layout/LinedList"/>
    <dgm:cxn modelId="{84092A95-D313-7843-BB2A-F795C9EB1808}" type="presParOf" srcId="{00BF47C8-8FBD-B94A-A0CD-0B83D7A2682A}" destId="{E9D03C4E-9B52-CA4F-AD65-6480C87259C6}" srcOrd="1" destOrd="0" presId="urn:microsoft.com/office/officeart/2008/layout/LinedList"/>
    <dgm:cxn modelId="{D2ECF228-CDE1-DB4D-9293-CF1880F383C3}" type="presParOf" srcId="{FA028F5E-648F-6343-9F0B-D78D3670C15D}" destId="{00266E20-2C92-2A4D-B3DA-B129489946A8}" srcOrd="6" destOrd="0" presId="urn:microsoft.com/office/officeart/2008/layout/LinedList"/>
    <dgm:cxn modelId="{510B78CA-ADAD-5240-9652-EB92EC9FA729}" type="presParOf" srcId="{FA028F5E-648F-6343-9F0B-D78D3670C15D}" destId="{8EC048F1-CCD9-564B-89EC-6815D2B86171}" srcOrd="7" destOrd="0" presId="urn:microsoft.com/office/officeart/2008/layout/LinedList"/>
    <dgm:cxn modelId="{3E20ABA6-7803-0045-8B8D-1EF76DAA48EC}" type="presParOf" srcId="{8EC048F1-CCD9-564B-89EC-6815D2B86171}" destId="{D1EED223-7242-0644-A054-007FD2B66BFE}" srcOrd="0" destOrd="0" presId="urn:microsoft.com/office/officeart/2008/layout/LinedList"/>
    <dgm:cxn modelId="{AED92648-2587-684C-ACBB-1A36B8692CFA}" type="presParOf" srcId="{8EC048F1-CCD9-564B-89EC-6815D2B86171}" destId="{E598C40B-A1B8-684C-A5F3-418102992FE0}" srcOrd="1" destOrd="0" presId="urn:microsoft.com/office/officeart/2008/layout/LinedList"/>
    <dgm:cxn modelId="{A23087D4-9281-8B4B-B7F8-0842D83ABBD4}" type="presParOf" srcId="{FA028F5E-648F-6343-9F0B-D78D3670C15D}" destId="{927BA2BD-6B6C-E645-B9D9-5B52974A2C94}" srcOrd="8" destOrd="0" presId="urn:microsoft.com/office/officeart/2008/layout/LinedList"/>
    <dgm:cxn modelId="{1E772B09-5546-1E43-BF9D-C1F3D6FE1E97}" type="presParOf" srcId="{FA028F5E-648F-6343-9F0B-D78D3670C15D}" destId="{DAB2CF33-F970-D94E-B0D8-D96B197E1353}" srcOrd="9" destOrd="0" presId="urn:microsoft.com/office/officeart/2008/layout/LinedList"/>
    <dgm:cxn modelId="{3A1ACC3F-D09A-4C40-81F0-7974A10122E5}" type="presParOf" srcId="{DAB2CF33-F970-D94E-B0D8-D96B197E1353}" destId="{46FE4FA7-FA88-6248-9574-486885F8FC3D}" srcOrd="0" destOrd="0" presId="urn:microsoft.com/office/officeart/2008/layout/LinedList"/>
    <dgm:cxn modelId="{F4D6B516-9AA6-1944-9DFF-FAAF033677F9}" type="presParOf" srcId="{DAB2CF33-F970-D94E-B0D8-D96B197E1353}" destId="{3C1C6BF6-8E33-234B-82B4-4A71BA47D6B1}" srcOrd="1" destOrd="0" presId="urn:microsoft.com/office/officeart/2008/layout/LinedList"/>
    <dgm:cxn modelId="{A27C0048-6E27-6943-91EC-F26D711D9E75}" type="presParOf" srcId="{FA028F5E-648F-6343-9F0B-D78D3670C15D}" destId="{BB38D617-7DCE-4F49-95B2-2F14A9DB06E1}" srcOrd="10" destOrd="0" presId="urn:microsoft.com/office/officeart/2008/layout/LinedList"/>
    <dgm:cxn modelId="{1CB48DBA-75D8-8843-BEE1-54D56C01E9BC}" type="presParOf" srcId="{FA028F5E-648F-6343-9F0B-D78D3670C15D}" destId="{7EBB8F77-DB50-AD4A-8058-ABBA524EF280}" srcOrd="11" destOrd="0" presId="urn:microsoft.com/office/officeart/2008/layout/LinedList"/>
    <dgm:cxn modelId="{23FE3D9A-1887-9F40-99A0-EA4B874E1385}" type="presParOf" srcId="{7EBB8F77-DB50-AD4A-8058-ABBA524EF280}" destId="{FBC82092-DB8E-BF4B-806E-09AC62A62068}" srcOrd="0" destOrd="0" presId="urn:microsoft.com/office/officeart/2008/layout/LinedList"/>
    <dgm:cxn modelId="{262CDA67-913B-BB4D-B28F-372A411B3664}" type="presParOf" srcId="{7EBB8F77-DB50-AD4A-8058-ABBA524EF280}" destId="{2AED9764-7887-2347-9FA4-0D5B8AB7D527}" srcOrd="1" destOrd="0" presId="urn:microsoft.com/office/officeart/2008/layout/LinedList"/>
    <dgm:cxn modelId="{59A0716B-40FD-5D45-9823-8C6AD075FB0C}" type="presParOf" srcId="{FA028F5E-648F-6343-9F0B-D78D3670C15D}" destId="{15DDE128-CD68-8B4E-AB26-BD34DCD5B65C}" srcOrd="12" destOrd="0" presId="urn:microsoft.com/office/officeart/2008/layout/LinedList"/>
    <dgm:cxn modelId="{E64670F1-8408-474C-B9E8-E389DE8812F6}" type="presParOf" srcId="{FA028F5E-648F-6343-9F0B-D78D3670C15D}" destId="{4555BDD9-3EED-5F4D-8198-2EF1EF1ABA86}" srcOrd="13" destOrd="0" presId="urn:microsoft.com/office/officeart/2008/layout/LinedList"/>
    <dgm:cxn modelId="{FB4BA092-0211-2248-A743-A2BC7B08E771}" type="presParOf" srcId="{4555BDD9-3EED-5F4D-8198-2EF1EF1ABA86}" destId="{BB9EC06C-E42B-A341-AF06-BCC2768DE779}" srcOrd="0" destOrd="0" presId="urn:microsoft.com/office/officeart/2008/layout/LinedList"/>
    <dgm:cxn modelId="{F99F6729-19A1-FD42-9769-17BAB544301C}" type="presParOf" srcId="{4555BDD9-3EED-5F4D-8198-2EF1EF1ABA86}" destId="{F2A0349A-A407-5544-85F0-DE2A79C2F00E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375D7F69-BBF7-4592-91F5-38625EC724FE}" type="doc">
      <dgm:prSet loTypeId="urn:microsoft.com/office/officeart/2008/layout/LinedList" loCatId="list" qsTypeId="urn:microsoft.com/office/officeart/2005/8/quickstyle/simple1" qsCatId="simple" csTypeId="urn:microsoft.com/office/officeart/2005/8/colors/accent4_2" csCatId="accent4"/>
      <dgm:spPr/>
      <dgm:t>
        <a:bodyPr/>
        <a:lstStyle/>
        <a:p>
          <a:endParaRPr lang="en-US"/>
        </a:p>
      </dgm:t>
    </dgm:pt>
    <dgm:pt modelId="{8E75BF4E-301F-4FF1-8540-F87306D72A30}">
      <dgm:prSet/>
      <dgm:spPr/>
      <dgm:t>
        <a:bodyPr/>
        <a:lstStyle/>
        <a:p>
          <a:r>
            <a:rPr lang="en-US"/>
            <a:t>Interruptible lock acquisition: </a:t>
          </a:r>
          <a:r>
            <a:rPr lang="en-CA"/>
            <a:t>lock.lockInterruptibly()</a:t>
          </a:r>
          <a:endParaRPr lang="en-US"/>
        </a:p>
      </dgm:t>
    </dgm:pt>
    <dgm:pt modelId="{0F7B5A29-A1BB-48A3-B43E-B834B13F77DF}" type="parTrans" cxnId="{316B1B5B-80EF-478E-864B-1ED90066A625}">
      <dgm:prSet/>
      <dgm:spPr/>
      <dgm:t>
        <a:bodyPr/>
        <a:lstStyle/>
        <a:p>
          <a:endParaRPr lang="en-US"/>
        </a:p>
      </dgm:t>
    </dgm:pt>
    <dgm:pt modelId="{E38596C0-8506-477A-8DC0-868649ADC859}" type="sibTrans" cxnId="{316B1B5B-80EF-478E-864B-1ED90066A625}">
      <dgm:prSet/>
      <dgm:spPr/>
      <dgm:t>
        <a:bodyPr/>
        <a:lstStyle/>
        <a:p>
          <a:endParaRPr lang="en-US"/>
        </a:p>
      </dgm:t>
    </dgm:pt>
    <dgm:pt modelId="{9B794789-DE66-4557-9C6B-3998B1F83195}">
      <dgm:prSet/>
      <dgm:spPr/>
      <dgm:t>
        <a:bodyPr/>
        <a:lstStyle/>
        <a:p>
          <a:r>
            <a:rPr lang="en-US"/>
            <a:t>Timed lock acquisition: </a:t>
          </a:r>
          <a:r>
            <a:rPr lang="en-CA"/>
            <a:t>lock.tryLock()</a:t>
          </a:r>
          <a:endParaRPr lang="en-US"/>
        </a:p>
      </dgm:t>
    </dgm:pt>
    <dgm:pt modelId="{728DA4DE-F29A-4D87-814F-D5CDA5B7D9E2}" type="parTrans" cxnId="{1921E34A-C95D-4DD2-BED9-B7A7F1A3D154}">
      <dgm:prSet/>
      <dgm:spPr/>
      <dgm:t>
        <a:bodyPr/>
        <a:lstStyle/>
        <a:p>
          <a:endParaRPr lang="en-US"/>
        </a:p>
      </dgm:t>
    </dgm:pt>
    <dgm:pt modelId="{D59E89E0-84CA-4E3A-8A84-E2E12754A410}" type="sibTrans" cxnId="{1921E34A-C95D-4DD2-BED9-B7A7F1A3D154}">
      <dgm:prSet/>
      <dgm:spPr/>
      <dgm:t>
        <a:bodyPr/>
        <a:lstStyle/>
        <a:p>
          <a:endParaRPr lang="en-US"/>
        </a:p>
      </dgm:t>
    </dgm:pt>
    <dgm:pt modelId="{42BDD6FC-FC53-4FDE-AD4B-413278320DFC}">
      <dgm:prSet/>
      <dgm:spPr/>
      <dgm:t>
        <a:bodyPr/>
        <a:lstStyle/>
        <a:p>
          <a:r>
            <a:rPr lang="en-US"/>
            <a:t>Fair lock acquisition: </a:t>
          </a:r>
          <a:r>
            <a:rPr lang="en-CA"/>
            <a:t>new ReentrantLock(true);</a:t>
          </a:r>
          <a:endParaRPr lang="en-US"/>
        </a:p>
      </dgm:t>
    </dgm:pt>
    <dgm:pt modelId="{27B01E37-78F6-4545-B089-62A576B7C930}" type="parTrans" cxnId="{F8F297F7-4C4D-486E-8DB5-D27823136AB8}">
      <dgm:prSet/>
      <dgm:spPr/>
      <dgm:t>
        <a:bodyPr/>
        <a:lstStyle/>
        <a:p>
          <a:endParaRPr lang="en-US"/>
        </a:p>
      </dgm:t>
    </dgm:pt>
    <dgm:pt modelId="{783D1837-DF9B-42AA-B13A-1B1EF18B3FF0}" type="sibTrans" cxnId="{F8F297F7-4C4D-486E-8DB5-D27823136AB8}">
      <dgm:prSet/>
      <dgm:spPr/>
      <dgm:t>
        <a:bodyPr/>
        <a:lstStyle/>
        <a:p>
          <a:endParaRPr lang="en-US"/>
        </a:p>
      </dgm:t>
    </dgm:pt>
    <dgm:pt modelId="{295CA3D0-3724-FE41-BCCD-206928A70CB8}" type="pres">
      <dgm:prSet presAssocID="{375D7F69-BBF7-4592-91F5-38625EC724FE}" presName="vert0" presStyleCnt="0">
        <dgm:presLayoutVars>
          <dgm:dir/>
          <dgm:animOne val="branch"/>
          <dgm:animLvl val="lvl"/>
        </dgm:presLayoutVars>
      </dgm:prSet>
      <dgm:spPr/>
    </dgm:pt>
    <dgm:pt modelId="{24B765F1-B9BB-FE4F-AF51-64AC94B239EC}" type="pres">
      <dgm:prSet presAssocID="{8E75BF4E-301F-4FF1-8540-F87306D72A30}" presName="thickLine" presStyleLbl="alignNode1" presStyleIdx="0" presStyleCnt="3"/>
      <dgm:spPr/>
    </dgm:pt>
    <dgm:pt modelId="{B88DDD6A-94EC-6846-A7CA-949E46937D9C}" type="pres">
      <dgm:prSet presAssocID="{8E75BF4E-301F-4FF1-8540-F87306D72A30}" presName="horz1" presStyleCnt="0"/>
      <dgm:spPr/>
    </dgm:pt>
    <dgm:pt modelId="{8E31486D-9D2F-0747-B1C2-52BACB600093}" type="pres">
      <dgm:prSet presAssocID="{8E75BF4E-301F-4FF1-8540-F87306D72A30}" presName="tx1" presStyleLbl="revTx" presStyleIdx="0" presStyleCnt="3"/>
      <dgm:spPr/>
    </dgm:pt>
    <dgm:pt modelId="{8C22F36D-6756-204B-AD93-763307A1EFCB}" type="pres">
      <dgm:prSet presAssocID="{8E75BF4E-301F-4FF1-8540-F87306D72A30}" presName="vert1" presStyleCnt="0"/>
      <dgm:spPr/>
    </dgm:pt>
    <dgm:pt modelId="{FCCF4B68-2246-7744-9C74-1280A24CDCCB}" type="pres">
      <dgm:prSet presAssocID="{9B794789-DE66-4557-9C6B-3998B1F83195}" presName="thickLine" presStyleLbl="alignNode1" presStyleIdx="1" presStyleCnt="3"/>
      <dgm:spPr/>
    </dgm:pt>
    <dgm:pt modelId="{BEB86173-7AE7-CE43-AFE2-528876704BE7}" type="pres">
      <dgm:prSet presAssocID="{9B794789-DE66-4557-9C6B-3998B1F83195}" presName="horz1" presStyleCnt="0"/>
      <dgm:spPr/>
    </dgm:pt>
    <dgm:pt modelId="{0A99D214-A487-4941-8148-4E76ED2E8AB0}" type="pres">
      <dgm:prSet presAssocID="{9B794789-DE66-4557-9C6B-3998B1F83195}" presName="tx1" presStyleLbl="revTx" presStyleIdx="1" presStyleCnt="3"/>
      <dgm:spPr/>
    </dgm:pt>
    <dgm:pt modelId="{34FA3DC2-B396-CB4A-A4FF-ADB92E2450D0}" type="pres">
      <dgm:prSet presAssocID="{9B794789-DE66-4557-9C6B-3998B1F83195}" presName="vert1" presStyleCnt="0"/>
      <dgm:spPr/>
    </dgm:pt>
    <dgm:pt modelId="{1E9AF4B4-D7EC-9444-BCAA-B3937F0F4F3B}" type="pres">
      <dgm:prSet presAssocID="{42BDD6FC-FC53-4FDE-AD4B-413278320DFC}" presName="thickLine" presStyleLbl="alignNode1" presStyleIdx="2" presStyleCnt="3"/>
      <dgm:spPr/>
    </dgm:pt>
    <dgm:pt modelId="{1C914BC4-3E79-0549-9D5D-8789E33D7236}" type="pres">
      <dgm:prSet presAssocID="{42BDD6FC-FC53-4FDE-AD4B-413278320DFC}" presName="horz1" presStyleCnt="0"/>
      <dgm:spPr/>
    </dgm:pt>
    <dgm:pt modelId="{BC6E9252-D35A-A442-8FD9-B41BE646AA62}" type="pres">
      <dgm:prSet presAssocID="{42BDD6FC-FC53-4FDE-AD4B-413278320DFC}" presName="tx1" presStyleLbl="revTx" presStyleIdx="2" presStyleCnt="3"/>
      <dgm:spPr/>
    </dgm:pt>
    <dgm:pt modelId="{9D2DDA63-2D2F-9E49-964C-D6CEB4BB5A51}" type="pres">
      <dgm:prSet presAssocID="{42BDD6FC-FC53-4FDE-AD4B-413278320DFC}" presName="vert1" presStyleCnt="0"/>
      <dgm:spPr/>
    </dgm:pt>
  </dgm:ptLst>
  <dgm:cxnLst>
    <dgm:cxn modelId="{AED91521-A383-EA4E-A75E-D0FB0F0ADA4D}" type="presOf" srcId="{9B794789-DE66-4557-9C6B-3998B1F83195}" destId="{0A99D214-A487-4941-8148-4E76ED2E8AB0}" srcOrd="0" destOrd="0" presId="urn:microsoft.com/office/officeart/2008/layout/LinedList"/>
    <dgm:cxn modelId="{1921E34A-C95D-4DD2-BED9-B7A7F1A3D154}" srcId="{375D7F69-BBF7-4592-91F5-38625EC724FE}" destId="{9B794789-DE66-4557-9C6B-3998B1F83195}" srcOrd="1" destOrd="0" parTransId="{728DA4DE-F29A-4D87-814F-D5CDA5B7D9E2}" sibTransId="{D59E89E0-84CA-4E3A-8A84-E2E12754A410}"/>
    <dgm:cxn modelId="{5A52525A-96D3-AA4E-A1D0-9CF274C611CC}" type="presOf" srcId="{42BDD6FC-FC53-4FDE-AD4B-413278320DFC}" destId="{BC6E9252-D35A-A442-8FD9-B41BE646AA62}" srcOrd="0" destOrd="0" presId="urn:microsoft.com/office/officeart/2008/layout/LinedList"/>
    <dgm:cxn modelId="{316B1B5B-80EF-478E-864B-1ED90066A625}" srcId="{375D7F69-BBF7-4592-91F5-38625EC724FE}" destId="{8E75BF4E-301F-4FF1-8540-F87306D72A30}" srcOrd="0" destOrd="0" parTransId="{0F7B5A29-A1BB-48A3-B43E-B834B13F77DF}" sibTransId="{E38596C0-8506-477A-8DC0-868649ADC859}"/>
    <dgm:cxn modelId="{B91D7DF3-2D73-8545-B306-0045B7100CCE}" type="presOf" srcId="{375D7F69-BBF7-4592-91F5-38625EC724FE}" destId="{295CA3D0-3724-FE41-BCCD-206928A70CB8}" srcOrd="0" destOrd="0" presId="urn:microsoft.com/office/officeart/2008/layout/LinedList"/>
    <dgm:cxn modelId="{F8F297F7-4C4D-486E-8DB5-D27823136AB8}" srcId="{375D7F69-BBF7-4592-91F5-38625EC724FE}" destId="{42BDD6FC-FC53-4FDE-AD4B-413278320DFC}" srcOrd="2" destOrd="0" parTransId="{27B01E37-78F6-4545-B089-62A576B7C930}" sibTransId="{783D1837-DF9B-42AA-B13A-1B1EF18B3FF0}"/>
    <dgm:cxn modelId="{7BF0DAFB-03F8-044A-B8FF-7C78173AB916}" type="presOf" srcId="{8E75BF4E-301F-4FF1-8540-F87306D72A30}" destId="{8E31486D-9D2F-0747-B1C2-52BACB600093}" srcOrd="0" destOrd="0" presId="urn:microsoft.com/office/officeart/2008/layout/LinedList"/>
    <dgm:cxn modelId="{EBAEBEFD-69DA-DC45-A9D4-ED753DD732F9}" type="presParOf" srcId="{295CA3D0-3724-FE41-BCCD-206928A70CB8}" destId="{24B765F1-B9BB-FE4F-AF51-64AC94B239EC}" srcOrd="0" destOrd="0" presId="urn:microsoft.com/office/officeart/2008/layout/LinedList"/>
    <dgm:cxn modelId="{F4C9AAD7-3374-CD42-9F0A-ADAEC65D835C}" type="presParOf" srcId="{295CA3D0-3724-FE41-BCCD-206928A70CB8}" destId="{B88DDD6A-94EC-6846-A7CA-949E46937D9C}" srcOrd="1" destOrd="0" presId="urn:microsoft.com/office/officeart/2008/layout/LinedList"/>
    <dgm:cxn modelId="{23DA7B97-9856-BD46-B63E-7A3E4637C83C}" type="presParOf" srcId="{B88DDD6A-94EC-6846-A7CA-949E46937D9C}" destId="{8E31486D-9D2F-0747-B1C2-52BACB600093}" srcOrd="0" destOrd="0" presId="urn:microsoft.com/office/officeart/2008/layout/LinedList"/>
    <dgm:cxn modelId="{BC67D59E-265E-5C4F-A349-8B6ACD03CEDB}" type="presParOf" srcId="{B88DDD6A-94EC-6846-A7CA-949E46937D9C}" destId="{8C22F36D-6756-204B-AD93-763307A1EFCB}" srcOrd="1" destOrd="0" presId="urn:microsoft.com/office/officeart/2008/layout/LinedList"/>
    <dgm:cxn modelId="{7C4D96DD-7CD9-F140-8FDC-F7C0BD225D8D}" type="presParOf" srcId="{295CA3D0-3724-FE41-BCCD-206928A70CB8}" destId="{FCCF4B68-2246-7744-9C74-1280A24CDCCB}" srcOrd="2" destOrd="0" presId="urn:microsoft.com/office/officeart/2008/layout/LinedList"/>
    <dgm:cxn modelId="{6B373053-4AAC-DB40-8AA2-3FF8292F9D30}" type="presParOf" srcId="{295CA3D0-3724-FE41-BCCD-206928A70CB8}" destId="{BEB86173-7AE7-CE43-AFE2-528876704BE7}" srcOrd="3" destOrd="0" presId="urn:microsoft.com/office/officeart/2008/layout/LinedList"/>
    <dgm:cxn modelId="{48685CD1-327A-2E4E-A05E-7828091314B0}" type="presParOf" srcId="{BEB86173-7AE7-CE43-AFE2-528876704BE7}" destId="{0A99D214-A487-4941-8148-4E76ED2E8AB0}" srcOrd="0" destOrd="0" presId="urn:microsoft.com/office/officeart/2008/layout/LinedList"/>
    <dgm:cxn modelId="{25FC4F69-8B6F-5F4A-9427-C21852CEADBD}" type="presParOf" srcId="{BEB86173-7AE7-CE43-AFE2-528876704BE7}" destId="{34FA3DC2-B396-CB4A-A4FF-ADB92E2450D0}" srcOrd="1" destOrd="0" presId="urn:microsoft.com/office/officeart/2008/layout/LinedList"/>
    <dgm:cxn modelId="{C8E8E691-6639-5D48-8D3A-C473E65CCBC8}" type="presParOf" srcId="{295CA3D0-3724-FE41-BCCD-206928A70CB8}" destId="{1E9AF4B4-D7EC-9444-BCAA-B3937F0F4F3B}" srcOrd="4" destOrd="0" presId="urn:microsoft.com/office/officeart/2008/layout/LinedList"/>
    <dgm:cxn modelId="{B52626BA-62EE-2743-8C1F-9992E1405A12}" type="presParOf" srcId="{295CA3D0-3724-FE41-BCCD-206928A70CB8}" destId="{1C914BC4-3E79-0549-9D5D-8789E33D7236}" srcOrd="5" destOrd="0" presId="urn:microsoft.com/office/officeart/2008/layout/LinedList"/>
    <dgm:cxn modelId="{3C26445C-4640-8F4A-9155-15A131E9077B}" type="presParOf" srcId="{1C914BC4-3E79-0549-9D5D-8789E33D7236}" destId="{BC6E9252-D35A-A442-8FD9-B41BE646AA62}" srcOrd="0" destOrd="0" presId="urn:microsoft.com/office/officeart/2008/layout/LinedList"/>
    <dgm:cxn modelId="{57690033-6388-5B46-8D4F-B611E432741C}" type="presParOf" srcId="{1C914BC4-3E79-0549-9D5D-8789E33D7236}" destId="{9D2DDA63-2D2F-9E49-964C-D6CEB4BB5A51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481ACEBB-3F91-4707-877C-3A208038DEE6}" type="doc">
      <dgm:prSet loTypeId="urn:microsoft.com/office/officeart/2008/layout/LinedList" loCatId="list" qsTypeId="urn:microsoft.com/office/officeart/2005/8/quickstyle/simple2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945359C8-5C64-453C-8631-5E492D94D6CF}">
      <dgm:prSet/>
      <dgm:spPr/>
      <dgm:t>
        <a:bodyPr/>
        <a:lstStyle/>
        <a:p>
          <a:r>
            <a:rPr lang="en-US"/>
            <a:t>Creating threads Ad hoc basis expensive </a:t>
          </a:r>
        </a:p>
      </dgm:t>
    </dgm:pt>
    <dgm:pt modelId="{C452C69E-0637-47F0-951D-5CB46A4006C2}" type="parTrans" cxnId="{4DF08B60-6E6D-44AF-A184-0492218F3692}">
      <dgm:prSet/>
      <dgm:spPr/>
      <dgm:t>
        <a:bodyPr/>
        <a:lstStyle/>
        <a:p>
          <a:endParaRPr lang="en-US"/>
        </a:p>
      </dgm:t>
    </dgm:pt>
    <dgm:pt modelId="{DDD0EA86-E5DB-4962-A328-D937E0A1346E}" type="sibTrans" cxnId="{4DF08B60-6E6D-44AF-A184-0492218F3692}">
      <dgm:prSet/>
      <dgm:spPr/>
      <dgm:t>
        <a:bodyPr/>
        <a:lstStyle/>
        <a:p>
          <a:endParaRPr lang="en-US"/>
        </a:p>
      </dgm:t>
    </dgm:pt>
    <dgm:pt modelId="{784E9BAD-DE1E-4D8B-AC5B-61C0A401C3C6}">
      <dgm:prSet/>
      <dgm:spPr/>
      <dgm:t>
        <a:bodyPr/>
        <a:lstStyle/>
        <a:p>
          <a:r>
            <a:rPr lang="en-US"/>
            <a:t>Threads are limited </a:t>
          </a:r>
        </a:p>
      </dgm:t>
    </dgm:pt>
    <dgm:pt modelId="{5A1A53A5-7A3E-47D0-A698-3B550B5E58EF}" type="parTrans" cxnId="{9581806B-8402-46C8-BBD3-0A65D8C67FD2}">
      <dgm:prSet/>
      <dgm:spPr/>
      <dgm:t>
        <a:bodyPr/>
        <a:lstStyle/>
        <a:p>
          <a:endParaRPr lang="en-US"/>
        </a:p>
      </dgm:t>
    </dgm:pt>
    <dgm:pt modelId="{7D2DFAB7-A2D7-4342-8450-F52E8183741B}" type="sibTrans" cxnId="{9581806B-8402-46C8-BBD3-0A65D8C67FD2}">
      <dgm:prSet/>
      <dgm:spPr/>
      <dgm:t>
        <a:bodyPr/>
        <a:lstStyle/>
        <a:p>
          <a:endParaRPr lang="en-US"/>
        </a:p>
      </dgm:t>
    </dgm:pt>
    <dgm:pt modelId="{D2E71B37-8B34-5E45-9CE6-D72AC6E6B8B1}" type="pres">
      <dgm:prSet presAssocID="{481ACEBB-3F91-4707-877C-3A208038DEE6}" presName="vert0" presStyleCnt="0">
        <dgm:presLayoutVars>
          <dgm:dir/>
          <dgm:animOne val="branch"/>
          <dgm:animLvl val="lvl"/>
        </dgm:presLayoutVars>
      </dgm:prSet>
      <dgm:spPr/>
    </dgm:pt>
    <dgm:pt modelId="{67BC1FFE-599E-BA44-A430-64C1CAB56960}" type="pres">
      <dgm:prSet presAssocID="{945359C8-5C64-453C-8631-5E492D94D6CF}" presName="thickLine" presStyleLbl="alignNode1" presStyleIdx="0" presStyleCnt="2"/>
      <dgm:spPr/>
    </dgm:pt>
    <dgm:pt modelId="{EEE3E66B-9E60-734C-A1E0-FE290858F80C}" type="pres">
      <dgm:prSet presAssocID="{945359C8-5C64-453C-8631-5E492D94D6CF}" presName="horz1" presStyleCnt="0"/>
      <dgm:spPr/>
    </dgm:pt>
    <dgm:pt modelId="{09A37A8F-4FF7-1C4B-AA94-8A2895A11C23}" type="pres">
      <dgm:prSet presAssocID="{945359C8-5C64-453C-8631-5E492D94D6CF}" presName="tx1" presStyleLbl="revTx" presStyleIdx="0" presStyleCnt="2"/>
      <dgm:spPr/>
    </dgm:pt>
    <dgm:pt modelId="{24D036A0-A123-0343-85AF-F11DA96B2DD8}" type="pres">
      <dgm:prSet presAssocID="{945359C8-5C64-453C-8631-5E492D94D6CF}" presName="vert1" presStyleCnt="0"/>
      <dgm:spPr/>
    </dgm:pt>
    <dgm:pt modelId="{6622B97D-D07E-7A4D-9ED0-1628292A6149}" type="pres">
      <dgm:prSet presAssocID="{784E9BAD-DE1E-4D8B-AC5B-61C0A401C3C6}" presName="thickLine" presStyleLbl="alignNode1" presStyleIdx="1" presStyleCnt="2"/>
      <dgm:spPr/>
    </dgm:pt>
    <dgm:pt modelId="{AF8A6219-6C83-1D40-A85E-69893BA24FB3}" type="pres">
      <dgm:prSet presAssocID="{784E9BAD-DE1E-4D8B-AC5B-61C0A401C3C6}" presName="horz1" presStyleCnt="0"/>
      <dgm:spPr/>
    </dgm:pt>
    <dgm:pt modelId="{056A2B01-ED1F-154F-977D-0B893046C7BB}" type="pres">
      <dgm:prSet presAssocID="{784E9BAD-DE1E-4D8B-AC5B-61C0A401C3C6}" presName="tx1" presStyleLbl="revTx" presStyleIdx="1" presStyleCnt="2"/>
      <dgm:spPr/>
    </dgm:pt>
    <dgm:pt modelId="{B53F99AA-247E-FC46-916C-89F1A089FC81}" type="pres">
      <dgm:prSet presAssocID="{784E9BAD-DE1E-4D8B-AC5B-61C0A401C3C6}" presName="vert1" presStyleCnt="0"/>
      <dgm:spPr/>
    </dgm:pt>
  </dgm:ptLst>
  <dgm:cxnLst>
    <dgm:cxn modelId="{216BF425-77AA-FB42-9F04-EC6EABDF557E}" type="presOf" srcId="{481ACEBB-3F91-4707-877C-3A208038DEE6}" destId="{D2E71B37-8B34-5E45-9CE6-D72AC6E6B8B1}" srcOrd="0" destOrd="0" presId="urn:microsoft.com/office/officeart/2008/layout/LinedList"/>
    <dgm:cxn modelId="{4056754C-0377-3749-8FBC-5ADD4E08F03F}" type="presOf" srcId="{784E9BAD-DE1E-4D8B-AC5B-61C0A401C3C6}" destId="{056A2B01-ED1F-154F-977D-0B893046C7BB}" srcOrd="0" destOrd="0" presId="urn:microsoft.com/office/officeart/2008/layout/LinedList"/>
    <dgm:cxn modelId="{4DF08B60-6E6D-44AF-A184-0492218F3692}" srcId="{481ACEBB-3F91-4707-877C-3A208038DEE6}" destId="{945359C8-5C64-453C-8631-5E492D94D6CF}" srcOrd="0" destOrd="0" parTransId="{C452C69E-0637-47F0-951D-5CB46A4006C2}" sibTransId="{DDD0EA86-E5DB-4962-A328-D937E0A1346E}"/>
    <dgm:cxn modelId="{9581806B-8402-46C8-BBD3-0A65D8C67FD2}" srcId="{481ACEBB-3F91-4707-877C-3A208038DEE6}" destId="{784E9BAD-DE1E-4D8B-AC5B-61C0A401C3C6}" srcOrd="1" destOrd="0" parTransId="{5A1A53A5-7A3E-47D0-A698-3B550B5E58EF}" sibTransId="{7D2DFAB7-A2D7-4342-8450-F52E8183741B}"/>
    <dgm:cxn modelId="{E8B2BADF-6AC3-B045-9997-DDCA4C537A80}" type="presOf" srcId="{945359C8-5C64-453C-8631-5E492D94D6CF}" destId="{09A37A8F-4FF7-1C4B-AA94-8A2895A11C23}" srcOrd="0" destOrd="0" presId="urn:microsoft.com/office/officeart/2008/layout/LinedList"/>
    <dgm:cxn modelId="{00233D90-F19C-EC4C-B54F-BC6C31E4A700}" type="presParOf" srcId="{D2E71B37-8B34-5E45-9CE6-D72AC6E6B8B1}" destId="{67BC1FFE-599E-BA44-A430-64C1CAB56960}" srcOrd="0" destOrd="0" presId="urn:microsoft.com/office/officeart/2008/layout/LinedList"/>
    <dgm:cxn modelId="{5B2628D8-017C-9A44-935B-6FF33691700E}" type="presParOf" srcId="{D2E71B37-8B34-5E45-9CE6-D72AC6E6B8B1}" destId="{EEE3E66B-9E60-734C-A1E0-FE290858F80C}" srcOrd="1" destOrd="0" presId="urn:microsoft.com/office/officeart/2008/layout/LinedList"/>
    <dgm:cxn modelId="{636FEF2C-C626-114C-926C-20B7D8169AF7}" type="presParOf" srcId="{EEE3E66B-9E60-734C-A1E0-FE290858F80C}" destId="{09A37A8F-4FF7-1C4B-AA94-8A2895A11C23}" srcOrd="0" destOrd="0" presId="urn:microsoft.com/office/officeart/2008/layout/LinedList"/>
    <dgm:cxn modelId="{27C00E64-6DF7-8948-8371-8E239367EB89}" type="presParOf" srcId="{EEE3E66B-9E60-734C-A1E0-FE290858F80C}" destId="{24D036A0-A123-0343-85AF-F11DA96B2DD8}" srcOrd="1" destOrd="0" presId="urn:microsoft.com/office/officeart/2008/layout/LinedList"/>
    <dgm:cxn modelId="{F90CF84F-A328-DB47-B073-E0995069D2E3}" type="presParOf" srcId="{D2E71B37-8B34-5E45-9CE6-D72AC6E6B8B1}" destId="{6622B97D-D07E-7A4D-9ED0-1628292A6149}" srcOrd="2" destOrd="0" presId="urn:microsoft.com/office/officeart/2008/layout/LinedList"/>
    <dgm:cxn modelId="{716EF460-BC5D-5245-A176-F84704AB5890}" type="presParOf" srcId="{D2E71B37-8B34-5E45-9CE6-D72AC6E6B8B1}" destId="{AF8A6219-6C83-1D40-A85E-69893BA24FB3}" srcOrd="3" destOrd="0" presId="urn:microsoft.com/office/officeart/2008/layout/LinedList"/>
    <dgm:cxn modelId="{3EE00F33-51D2-8649-8A70-57BC61378319}" type="presParOf" srcId="{AF8A6219-6C83-1D40-A85E-69893BA24FB3}" destId="{056A2B01-ED1F-154F-977D-0B893046C7BB}" srcOrd="0" destOrd="0" presId="urn:microsoft.com/office/officeart/2008/layout/LinedList"/>
    <dgm:cxn modelId="{0AD640C1-5C57-4E49-8267-88F4A7F8397B}" type="presParOf" srcId="{AF8A6219-6C83-1D40-A85E-69893BA24FB3}" destId="{B53F99AA-247E-FC46-916C-89F1A089FC81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E8D7612E-1962-452C-B8C9-98413EE02DFA}" type="doc">
      <dgm:prSet loTypeId="urn:microsoft.com/office/officeart/2008/layout/LinedList" loCatId="list" qsTypeId="urn:microsoft.com/office/officeart/2005/8/quickstyle/simple1" qsCatId="simple" csTypeId="urn:microsoft.com/office/officeart/2005/8/colors/accent3_2" csCatId="accent3"/>
      <dgm:spPr/>
      <dgm:t>
        <a:bodyPr/>
        <a:lstStyle/>
        <a:p>
          <a:endParaRPr lang="en-US"/>
        </a:p>
      </dgm:t>
    </dgm:pt>
    <dgm:pt modelId="{39461A8E-188E-4397-A41E-875F74C597AC}">
      <dgm:prSet/>
      <dgm:spPr/>
      <dgm:t>
        <a:bodyPr/>
        <a:lstStyle/>
        <a:p>
          <a:r>
            <a:rPr lang="en-CA" b="1"/>
            <a:t>Exectors.newFixedThreadPool(int nThreads):</a:t>
          </a:r>
          <a:endParaRPr lang="en-US"/>
        </a:p>
      </dgm:t>
    </dgm:pt>
    <dgm:pt modelId="{D75BE930-46DE-49CF-B7C3-53B298F2C371}" type="parTrans" cxnId="{4CD8EF69-4A00-4A50-993D-0C919788AE9A}">
      <dgm:prSet/>
      <dgm:spPr/>
      <dgm:t>
        <a:bodyPr/>
        <a:lstStyle/>
        <a:p>
          <a:endParaRPr lang="en-US"/>
        </a:p>
      </dgm:t>
    </dgm:pt>
    <dgm:pt modelId="{74EB8C29-B4AF-4526-A016-29084F4E3549}" type="sibTrans" cxnId="{4CD8EF69-4A00-4A50-993D-0C919788AE9A}">
      <dgm:prSet/>
      <dgm:spPr/>
      <dgm:t>
        <a:bodyPr/>
        <a:lstStyle/>
        <a:p>
          <a:endParaRPr lang="en-US"/>
        </a:p>
      </dgm:t>
    </dgm:pt>
    <dgm:pt modelId="{6A74B144-DF31-473D-95C9-025101D2B3DD}">
      <dgm:prSet/>
      <dgm:spPr/>
      <dgm:t>
        <a:bodyPr/>
        <a:lstStyle/>
        <a:p>
          <a:r>
            <a:rPr lang="en-CA" b="1"/>
            <a:t>Executors.newCachedThreadPool()</a:t>
          </a:r>
          <a:endParaRPr lang="en-US"/>
        </a:p>
      </dgm:t>
    </dgm:pt>
    <dgm:pt modelId="{646F6713-F64F-461B-AE13-ECCE0564F008}" type="parTrans" cxnId="{492D874A-7581-4584-A707-9A560D845CE7}">
      <dgm:prSet/>
      <dgm:spPr/>
      <dgm:t>
        <a:bodyPr/>
        <a:lstStyle/>
        <a:p>
          <a:endParaRPr lang="en-US"/>
        </a:p>
      </dgm:t>
    </dgm:pt>
    <dgm:pt modelId="{5149752F-53E0-4CE6-9D04-53FDEA72BCF5}" type="sibTrans" cxnId="{492D874A-7581-4584-A707-9A560D845CE7}">
      <dgm:prSet/>
      <dgm:spPr/>
      <dgm:t>
        <a:bodyPr/>
        <a:lstStyle/>
        <a:p>
          <a:endParaRPr lang="en-US"/>
        </a:p>
      </dgm:t>
    </dgm:pt>
    <dgm:pt modelId="{61C27976-E4AF-464A-94FB-E55B337BE96F}">
      <dgm:prSet/>
      <dgm:spPr/>
      <dgm:t>
        <a:bodyPr/>
        <a:lstStyle/>
        <a:p>
          <a:r>
            <a:rPr lang="en-CA" b="1"/>
            <a:t>Executors.newSingleThreadExecutor()</a:t>
          </a:r>
          <a:endParaRPr lang="en-US"/>
        </a:p>
      </dgm:t>
    </dgm:pt>
    <dgm:pt modelId="{71C028DE-724A-4718-8286-EF775ED9F8E7}" type="parTrans" cxnId="{23F0FDBE-B8C5-4C3C-8980-E603F772F55F}">
      <dgm:prSet/>
      <dgm:spPr/>
      <dgm:t>
        <a:bodyPr/>
        <a:lstStyle/>
        <a:p>
          <a:endParaRPr lang="en-US"/>
        </a:p>
      </dgm:t>
    </dgm:pt>
    <dgm:pt modelId="{5B0F8203-B11A-4570-B4B4-A24AEDBA472A}" type="sibTrans" cxnId="{23F0FDBE-B8C5-4C3C-8980-E603F772F55F}">
      <dgm:prSet/>
      <dgm:spPr/>
      <dgm:t>
        <a:bodyPr/>
        <a:lstStyle/>
        <a:p>
          <a:endParaRPr lang="en-US"/>
        </a:p>
      </dgm:t>
    </dgm:pt>
    <dgm:pt modelId="{26CBBEE1-4EC8-4F4A-BBFD-0B601CC7E228}">
      <dgm:prSet/>
      <dgm:spPr/>
      <dgm:t>
        <a:bodyPr/>
        <a:lstStyle/>
        <a:p>
          <a:r>
            <a:rPr lang="en-CA" b="1"/>
            <a:t>Executors.newScheduledThredPool(int corePoolSize)</a:t>
          </a:r>
          <a:endParaRPr lang="en-US"/>
        </a:p>
      </dgm:t>
    </dgm:pt>
    <dgm:pt modelId="{C9D78B4D-E798-44B3-996B-16E3E8BFC135}" type="parTrans" cxnId="{1F26019B-8F31-4CA0-8DB8-1BC2E56DC8B3}">
      <dgm:prSet/>
      <dgm:spPr/>
      <dgm:t>
        <a:bodyPr/>
        <a:lstStyle/>
        <a:p>
          <a:endParaRPr lang="en-US"/>
        </a:p>
      </dgm:t>
    </dgm:pt>
    <dgm:pt modelId="{C5F94BF5-19D7-43A4-899B-4EE3AA81E831}" type="sibTrans" cxnId="{1F26019B-8F31-4CA0-8DB8-1BC2E56DC8B3}">
      <dgm:prSet/>
      <dgm:spPr/>
      <dgm:t>
        <a:bodyPr/>
        <a:lstStyle/>
        <a:p>
          <a:endParaRPr lang="en-US"/>
        </a:p>
      </dgm:t>
    </dgm:pt>
    <dgm:pt modelId="{3323662D-507A-D740-A221-5375BE5B5BD9}" type="pres">
      <dgm:prSet presAssocID="{E8D7612E-1962-452C-B8C9-98413EE02DFA}" presName="vert0" presStyleCnt="0">
        <dgm:presLayoutVars>
          <dgm:dir/>
          <dgm:animOne val="branch"/>
          <dgm:animLvl val="lvl"/>
        </dgm:presLayoutVars>
      </dgm:prSet>
      <dgm:spPr/>
    </dgm:pt>
    <dgm:pt modelId="{07FFF86B-B764-3144-8A9D-FFF3A796BD1D}" type="pres">
      <dgm:prSet presAssocID="{39461A8E-188E-4397-A41E-875F74C597AC}" presName="thickLine" presStyleLbl="alignNode1" presStyleIdx="0" presStyleCnt="4"/>
      <dgm:spPr/>
    </dgm:pt>
    <dgm:pt modelId="{80604A87-FBE5-9D41-B70E-4EAD57485B9C}" type="pres">
      <dgm:prSet presAssocID="{39461A8E-188E-4397-A41E-875F74C597AC}" presName="horz1" presStyleCnt="0"/>
      <dgm:spPr/>
    </dgm:pt>
    <dgm:pt modelId="{899CCEB2-9E71-8240-B1C2-AD0E85723EE6}" type="pres">
      <dgm:prSet presAssocID="{39461A8E-188E-4397-A41E-875F74C597AC}" presName="tx1" presStyleLbl="revTx" presStyleIdx="0" presStyleCnt="4"/>
      <dgm:spPr/>
    </dgm:pt>
    <dgm:pt modelId="{C41E400E-9B7B-9E46-B14A-2C5191E23E1D}" type="pres">
      <dgm:prSet presAssocID="{39461A8E-188E-4397-A41E-875F74C597AC}" presName="vert1" presStyleCnt="0"/>
      <dgm:spPr/>
    </dgm:pt>
    <dgm:pt modelId="{810D2151-17EB-F94F-A9D8-6CE62C7058B0}" type="pres">
      <dgm:prSet presAssocID="{6A74B144-DF31-473D-95C9-025101D2B3DD}" presName="thickLine" presStyleLbl="alignNode1" presStyleIdx="1" presStyleCnt="4"/>
      <dgm:spPr/>
    </dgm:pt>
    <dgm:pt modelId="{54EFCEF1-FFF4-DD4C-A8A1-AED2DE4FC7D9}" type="pres">
      <dgm:prSet presAssocID="{6A74B144-DF31-473D-95C9-025101D2B3DD}" presName="horz1" presStyleCnt="0"/>
      <dgm:spPr/>
    </dgm:pt>
    <dgm:pt modelId="{9085D2DD-BB67-D249-85B4-0798D27BE211}" type="pres">
      <dgm:prSet presAssocID="{6A74B144-DF31-473D-95C9-025101D2B3DD}" presName="tx1" presStyleLbl="revTx" presStyleIdx="1" presStyleCnt="4"/>
      <dgm:spPr/>
    </dgm:pt>
    <dgm:pt modelId="{098556C2-9B8F-9048-A36B-699F064CC1DB}" type="pres">
      <dgm:prSet presAssocID="{6A74B144-DF31-473D-95C9-025101D2B3DD}" presName="vert1" presStyleCnt="0"/>
      <dgm:spPr/>
    </dgm:pt>
    <dgm:pt modelId="{2F32AE6D-605E-7E47-AD3C-D408DFC0FBC7}" type="pres">
      <dgm:prSet presAssocID="{61C27976-E4AF-464A-94FB-E55B337BE96F}" presName="thickLine" presStyleLbl="alignNode1" presStyleIdx="2" presStyleCnt="4"/>
      <dgm:spPr/>
    </dgm:pt>
    <dgm:pt modelId="{CD3CBF60-4BE2-024F-B827-17980F4859CE}" type="pres">
      <dgm:prSet presAssocID="{61C27976-E4AF-464A-94FB-E55B337BE96F}" presName="horz1" presStyleCnt="0"/>
      <dgm:spPr/>
    </dgm:pt>
    <dgm:pt modelId="{4E72E102-3391-3C42-AA43-A0C32D567FD4}" type="pres">
      <dgm:prSet presAssocID="{61C27976-E4AF-464A-94FB-E55B337BE96F}" presName="tx1" presStyleLbl="revTx" presStyleIdx="2" presStyleCnt="4"/>
      <dgm:spPr/>
    </dgm:pt>
    <dgm:pt modelId="{6E2D6442-F28B-9344-B51B-C8F26CE23402}" type="pres">
      <dgm:prSet presAssocID="{61C27976-E4AF-464A-94FB-E55B337BE96F}" presName="vert1" presStyleCnt="0"/>
      <dgm:spPr/>
    </dgm:pt>
    <dgm:pt modelId="{72497931-31BC-1346-A03A-9B9CA2A8D010}" type="pres">
      <dgm:prSet presAssocID="{26CBBEE1-4EC8-4F4A-BBFD-0B601CC7E228}" presName="thickLine" presStyleLbl="alignNode1" presStyleIdx="3" presStyleCnt="4"/>
      <dgm:spPr/>
    </dgm:pt>
    <dgm:pt modelId="{2F6DF2AB-6B59-AF43-803D-54D21D8C3964}" type="pres">
      <dgm:prSet presAssocID="{26CBBEE1-4EC8-4F4A-BBFD-0B601CC7E228}" presName="horz1" presStyleCnt="0"/>
      <dgm:spPr/>
    </dgm:pt>
    <dgm:pt modelId="{08C85B3E-4BEB-AD4C-A2AE-46E066763141}" type="pres">
      <dgm:prSet presAssocID="{26CBBEE1-4EC8-4F4A-BBFD-0B601CC7E228}" presName="tx1" presStyleLbl="revTx" presStyleIdx="3" presStyleCnt="4"/>
      <dgm:spPr/>
    </dgm:pt>
    <dgm:pt modelId="{B18BDC8B-68E5-2D4B-8894-267BFB1C08EF}" type="pres">
      <dgm:prSet presAssocID="{26CBBEE1-4EC8-4F4A-BBFD-0B601CC7E228}" presName="vert1" presStyleCnt="0"/>
      <dgm:spPr/>
    </dgm:pt>
  </dgm:ptLst>
  <dgm:cxnLst>
    <dgm:cxn modelId="{492D874A-7581-4584-A707-9A560D845CE7}" srcId="{E8D7612E-1962-452C-B8C9-98413EE02DFA}" destId="{6A74B144-DF31-473D-95C9-025101D2B3DD}" srcOrd="1" destOrd="0" parTransId="{646F6713-F64F-461B-AE13-ECCE0564F008}" sibTransId="{5149752F-53E0-4CE6-9D04-53FDEA72BCF5}"/>
    <dgm:cxn modelId="{5CC2434D-12B5-6D4C-BA29-4A37D0EFBBFE}" type="presOf" srcId="{61C27976-E4AF-464A-94FB-E55B337BE96F}" destId="{4E72E102-3391-3C42-AA43-A0C32D567FD4}" srcOrd="0" destOrd="0" presId="urn:microsoft.com/office/officeart/2008/layout/LinedList"/>
    <dgm:cxn modelId="{D27BEC55-85FE-4845-B147-D9AE5AED2019}" type="presOf" srcId="{6A74B144-DF31-473D-95C9-025101D2B3DD}" destId="{9085D2DD-BB67-D249-85B4-0798D27BE211}" srcOrd="0" destOrd="0" presId="urn:microsoft.com/office/officeart/2008/layout/LinedList"/>
    <dgm:cxn modelId="{4CD8EF69-4A00-4A50-993D-0C919788AE9A}" srcId="{E8D7612E-1962-452C-B8C9-98413EE02DFA}" destId="{39461A8E-188E-4397-A41E-875F74C597AC}" srcOrd="0" destOrd="0" parTransId="{D75BE930-46DE-49CF-B7C3-53B298F2C371}" sibTransId="{74EB8C29-B4AF-4526-A016-29084F4E3549}"/>
    <dgm:cxn modelId="{1F26019B-8F31-4CA0-8DB8-1BC2E56DC8B3}" srcId="{E8D7612E-1962-452C-B8C9-98413EE02DFA}" destId="{26CBBEE1-4EC8-4F4A-BBFD-0B601CC7E228}" srcOrd="3" destOrd="0" parTransId="{C9D78B4D-E798-44B3-996B-16E3E8BFC135}" sibTransId="{C5F94BF5-19D7-43A4-899B-4EE3AA81E831}"/>
    <dgm:cxn modelId="{0442CFB0-A144-4142-88F2-1FCB0AA094FB}" type="presOf" srcId="{E8D7612E-1962-452C-B8C9-98413EE02DFA}" destId="{3323662D-507A-D740-A221-5375BE5B5BD9}" srcOrd="0" destOrd="0" presId="urn:microsoft.com/office/officeart/2008/layout/LinedList"/>
    <dgm:cxn modelId="{23F0FDBE-B8C5-4C3C-8980-E603F772F55F}" srcId="{E8D7612E-1962-452C-B8C9-98413EE02DFA}" destId="{61C27976-E4AF-464A-94FB-E55B337BE96F}" srcOrd="2" destOrd="0" parTransId="{71C028DE-724A-4718-8286-EF775ED9F8E7}" sibTransId="{5B0F8203-B11A-4570-B4B4-A24AEDBA472A}"/>
    <dgm:cxn modelId="{62E1C9CB-40F7-3F40-842D-D998848D33CC}" type="presOf" srcId="{39461A8E-188E-4397-A41E-875F74C597AC}" destId="{899CCEB2-9E71-8240-B1C2-AD0E85723EE6}" srcOrd="0" destOrd="0" presId="urn:microsoft.com/office/officeart/2008/layout/LinedList"/>
    <dgm:cxn modelId="{EC5DABF7-77FF-3343-A546-1D5EEE9D0BE6}" type="presOf" srcId="{26CBBEE1-4EC8-4F4A-BBFD-0B601CC7E228}" destId="{08C85B3E-4BEB-AD4C-A2AE-46E066763141}" srcOrd="0" destOrd="0" presId="urn:microsoft.com/office/officeart/2008/layout/LinedList"/>
    <dgm:cxn modelId="{E6FF08B5-6A76-2D40-A31A-E6CBFF5EC04A}" type="presParOf" srcId="{3323662D-507A-D740-A221-5375BE5B5BD9}" destId="{07FFF86B-B764-3144-8A9D-FFF3A796BD1D}" srcOrd="0" destOrd="0" presId="urn:microsoft.com/office/officeart/2008/layout/LinedList"/>
    <dgm:cxn modelId="{3BC76DB1-6494-4A4F-8A6D-EF8497C9F1C7}" type="presParOf" srcId="{3323662D-507A-D740-A221-5375BE5B5BD9}" destId="{80604A87-FBE5-9D41-B70E-4EAD57485B9C}" srcOrd="1" destOrd="0" presId="urn:microsoft.com/office/officeart/2008/layout/LinedList"/>
    <dgm:cxn modelId="{60CCA02F-1E8E-A644-8B20-BE4B90931E13}" type="presParOf" srcId="{80604A87-FBE5-9D41-B70E-4EAD57485B9C}" destId="{899CCEB2-9E71-8240-B1C2-AD0E85723EE6}" srcOrd="0" destOrd="0" presId="urn:microsoft.com/office/officeart/2008/layout/LinedList"/>
    <dgm:cxn modelId="{D7006BF8-1364-4D49-A97B-DD3628CABB5B}" type="presParOf" srcId="{80604A87-FBE5-9D41-B70E-4EAD57485B9C}" destId="{C41E400E-9B7B-9E46-B14A-2C5191E23E1D}" srcOrd="1" destOrd="0" presId="urn:microsoft.com/office/officeart/2008/layout/LinedList"/>
    <dgm:cxn modelId="{0C76C945-C862-AA44-8245-B5C7E2CD0764}" type="presParOf" srcId="{3323662D-507A-D740-A221-5375BE5B5BD9}" destId="{810D2151-17EB-F94F-A9D8-6CE62C7058B0}" srcOrd="2" destOrd="0" presId="urn:microsoft.com/office/officeart/2008/layout/LinedList"/>
    <dgm:cxn modelId="{08BC8758-1CF8-0243-AC4E-8F09B20C4288}" type="presParOf" srcId="{3323662D-507A-D740-A221-5375BE5B5BD9}" destId="{54EFCEF1-FFF4-DD4C-A8A1-AED2DE4FC7D9}" srcOrd="3" destOrd="0" presId="urn:microsoft.com/office/officeart/2008/layout/LinedList"/>
    <dgm:cxn modelId="{D5337305-0C73-4B49-A490-E9D6D1409861}" type="presParOf" srcId="{54EFCEF1-FFF4-DD4C-A8A1-AED2DE4FC7D9}" destId="{9085D2DD-BB67-D249-85B4-0798D27BE211}" srcOrd="0" destOrd="0" presId="urn:microsoft.com/office/officeart/2008/layout/LinedList"/>
    <dgm:cxn modelId="{FB386F36-E78A-B04A-A3A0-40B1CD867B0C}" type="presParOf" srcId="{54EFCEF1-FFF4-DD4C-A8A1-AED2DE4FC7D9}" destId="{098556C2-9B8F-9048-A36B-699F064CC1DB}" srcOrd="1" destOrd="0" presId="urn:microsoft.com/office/officeart/2008/layout/LinedList"/>
    <dgm:cxn modelId="{2C21540A-5FEB-A048-A8F3-7ADDAF243AE1}" type="presParOf" srcId="{3323662D-507A-D740-A221-5375BE5B5BD9}" destId="{2F32AE6D-605E-7E47-AD3C-D408DFC0FBC7}" srcOrd="4" destOrd="0" presId="urn:microsoft.com/office/officeart/2008/layout/LinedList"/>
    <dgm:cxn modelId="{AD496AA4-5E4B-724D-BA0B-EB74CE517156}" type="presParOf" srcId="{3323662D-507A-D740-A221-5375BE5B5BD9}" destId="{CD3CBF60-4BE2-024F-B827-17980F4859CE}" srcOrd="5" destOrd="0" presId="urn:microsoft.com/office/officeart/2008/layout/LinedList"/>
    <dgm:cxn modelId="{BC02E637-0116-B642-82C9-70334E0DB258}" type="presParOf" srcId="{CD3CBF60-4BE2-024F-B827-17980F4859CE}" destId="{4E72E102-3391-3C42-AA43-A0C32D567FD4}" srcOrd="0" destOrd="0" presId="urn:microsoft.com/office/officeart/2008/layout/LinedList"/>
    <dgm:cxn modelId="{8BA7A292-8BD6-6742-AC1F-03120CC57D74}" type="presParOf" srcId="{CD3CBF60-4BE2-024F-B827-17980F4859CE}" destId="{6E2D6442-F28B-9344-B51B-C8F26CE23402}" srcOrd="1" destOrd="0" presId="urn:microsoft.com/office/officeart/2008/layout/LinedList"/>
    <dgm:cxn modelId="{3D0CA1AE-82CB-6941-9573-EBBAEEE82865}" type="presParOf" srcId="{3323662D-507A-D740-A221-5375BE5B5BD9}" destId="{72497931-31BC-1346-A03A-9B9CA2A8D010}" srcOrd="6" destOrd="0" presId="urn:microsoft.com/office/officeart/2008/layout/LinedList"/>
    <dgm:cxn modelId="{95892CDD-CCB7-3F4E-B3C9-834851D4B6C5}" type="presParOf" srcId="{3323662D-507A-D740-A221-5375BE5B5BD9}" destId="{2F6DF2AB-6B59-AF43-803D-54D21D8C3964}" srcOrd="7" destOrd="0" presId="urn:microsoft.com/office/officeart/2008/layout/LinedList"/>
    <dgm:cxn modelId="{E7CE6DD0-3AFD-7346-AFE5-F9F421F38D7D}" type="presParOf" srcId="{2F6DF2AB-6B59-AF43-803D-54D21D8C3964}" destId="{08C85B3E-4BEB-AD4C-A2AE-46E066763141}" srcOrd="0" destOrd="0" presId="urn:microsoft.com/office/officeart/2008/layout/LinedList"/>
    <dgm:cxn modelId="{6157487A-813B-8348-AB98-38A0288E13B7}" type="presParOf" srcId="{2F6DF2AB-6B59-AF43-803D-54D21D8C3964}" destId="{B18BDC8B-68E5-2D4B-8894-267BFB1C08EF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6B57E8D3-21C8-4A70-8D5B-97A98215D99A}" type="doc">
      <dgm:prSet loTypeId="urn:microsoft.com/office/officeart/2008/layout/LinedList" loCatId="list" qsTypeId="urn:microsoft.com/office/officeart/2005/8/quickstyle/simple1" qsCatId="simple" csTypeId="urn:microsoft.com/office/officeart/2005/8/colors/accent4_2" csCatId="accent4"/>
      <dgm:spPr/>
      <dgm:t>
        <a:bodyPr/>
        <a:lstStyle/>
        <a:p>
          <a:endParaRPr lang="en-US"/>
        </a:p>
      </dgm:t>
    </dgm:pt>
    <dgm:pt modelId="{5D356C29-246B-4437-84FF-1EB7A0790FD8}">
      <dgm:prSet/>
      <dgm:spPr/>
      <dgm:t>
        <a:bodyPr/>
        <a:lstStyle/>
        <a:p>
          <a:r>
            <a:rPr lang="en-US"/>
            <a:t>Runnable:  when we don’t need a result</a:t>
          </a:r>
        </a:p>
      </dgm:t>
    </dgm:pt>
    <dgm:pt modelId="{5B7CE0A0-8D46-4652-B71F-377B2AAE4B43}" type="parTrans" cxnId="{9699E210-A3A2-4748-940E-7324E21182BD}">
      <dgm:prSet/>
      <dgm:spPr/>
      <dgm:t>
        <a:bodyPr/>
        <a:lstStyle/>
        <a:p>
          <a:endParaRPr lang="en-US"/>
        </a:p>
      </dgm:t>
    </dgm:pt>
    <dgm:pt modelId="{C9A79EED-D4B8-4CA0-92B1-A623598715FB}" type="sibTrans" cxnId="{9699E210-A3A2-4748-940E-7324E21182BD}">
      <dgm:prSet/>
      <dgm:spPr/>
      <dgm:t>
        <a:bodyPr/>
        <a:lstStyle/>
        <a:p>
          <a:endParaRPr lang="en-US"/>
        </a:p>
      </dgm:t>
    </dgm:pt>
    <dgm:pt modelId="{5055E68F-C72C-4B60-944B-DEDAB84C0F57}">
      <dgm:prSet/>
      <dgm:spPr/>
      <dgm:t>
        <a:bodyPr/>
        <a:lstStyle/>
        <a:p>
          <a:r>
            <a:rPr lang="en-US"/>
            <a:t>Callable: when we need results. </a:t>
          </a:r>
        </a:p>
      </dgm:t>
    </dgm:pt>
    <dgm:pt modelId="{876730EF-2F66-41FD-8860-3314E0551B62}" type="parTrans" cxnId="{1E38254C-B59F-4DAB-BAD0-B66002CC681A}">
      <dgm:prSet/>
      <dgm:spPr/>
      <dgm:t>
        <a:bodyPr/>
        <a:lstStyle/>
        <a:p>
          <a:endParaRPr lang="en-US"/>
        </a:p>
      </dgm:t>
    </dgm:pt>
    <dgm:pt modelId="{524A8C25-5299-4977-804A-3BFCD71CB54F}" type="sibTrans" cxnId="{1E38254C-B59F-4DAB-BAD0-B66002CC681A}">
      <dgm:prSet/>
      <dgm:spPr/>
      <dgm:t>
        <a:bodyPr/>
        <a:lstStyle/>
        <a:p>
          <a:endParaRPr lang="en-US"/>
        </a:p>
      </dgm:t>
    </dgm:pt>
    <dgm:pt modelId="{524E434D-111F-3A45-8DC2-C5094679F989}" type="pres">
      <dgm:prSet presAssocID="{6B57E8D3-21C8-4A70-8D5B-97A98215D99A}" presName="vert0" presStyleCnt="0">
        <dgm:presLayoutVars>
          <dgm:dir/>
          <dgm:animOne val="branch"/>
          <dgm:animLvl val="lvl"/>
        </dgm:presLayoutVars>
      </dgm:prSet>
      <dgm:spPr/>
    </dgm:pt>
    <dgm:pt modelId="{8B3D2019-B3F8-9846-95E7-B8605FD736BF}" type="pres">
      <dgm:prSet presAssocID="{5D356C29-246B-4437-84FF-1EB7A0790FD8}" presName="thickLine" presStyleLbl="alignNode1" presStyleIdx="0" presStyleCnt="2"/>
      <dgm:spPr/>
    </dgm:pt>
    <dgm:pt modelId="{8A407F84-FCEB-E643-AB35-7C330CAF2AEA}" type="pres">
      <dgm:prSet presAssocID="{5D356C29-246B-4437-84FF-1EB7A0790FD8}" presName="horz1" presStyleCnt="0"/>
      <dgm:spPr/>
    </dgm:pt>
    <dgm:pt modelId="{92A083BD-163B-3B4B-8033-E58D639BD258}" type="pres">
      <dgm:prSet presAssocID="{5D356C29-246B-4437-84FF-1EB7A0790FD8}" presName="tx1" presStyleLbl="revTx" presStyleIdx="0" presStyleCnt="2"/>
      <dgm:spPr/>
    </dgm:pt>
    <dgm:pt modelId="{98D26A5E-87EC-464B-A9C2-B2A484B00B5F}" type="pres">
      <dgm:prSet presAssocID="{5D356C29-246B-4437-84FF-1EB7A0790FD8}" presName="vert1" presStyleCnt="0"/>
      <dgm:spPr/>
    </dgm:pt>
    <dgm:pt modelId="{F4B172D3-0DA9-2F43-AEFD-D84A3825C77E}" type="pres">
      <dgm:prSet presAssocID="{5055E68F-C72C-4B60-944B-DEDAB84C0F57}" presName="thickLine" presStyleLbl="alignNode1" presStyleIdx="1" presStyleCnt="2"/>
      <dgm:spPr/>
    </dgm:pt>
    <dgm:pt modelId="{3AB9DF06-4387-5C4D-8ABC-C6F335F4C144}" type="pres">
      <dgm:prSet presAssocID="{5055E68F-C72C-4B60-944B-DEDAB84C0F57}" presName="horz1" presStyleCnt="0"/>
      <dgm:spPr/>
    </dgm:pt>
    <dgm:pt modelId="{88E0CCDC-858A-4B49-A3A9-9753762DA8AE}" type="pres">
      <dgm:prSet presAssocID="{5055E68F-C72C-4B60-944B-DEDAB84C0F57}" presName="tx1" presStyleLbl="revTx" presStyleIdx="1" presStyleCnt="2"/>
      <dgm:spPr/>
    </dgm:pt>
    <dgm:pt modelId="{CB6C5C8E-4F1E-B94E-AABB-E8DA41BA2C50}" type="pres">
      <dgm:prSet presAssocID="{5055E68F-C72C-4B60-944B-DEDAB84C0F57}" presName="vert1" presStyleCnt="0"/>
      <dgm:spPr/>
    </dgm:pt>
  </dgm:ptLst>
  <dgm:cxnLst>
    <dgm:cxn modelId="{9699E210-A3A2-4748-940E-7324E21182BD}" srcId="{6B57E8D3-21C8-4A70-8D5B-97A98215D99A}" destId="{5D356C29-246B-4437-84FF-1EB7A0790FD8}" srcOrd="0" destOrd="0" parTransId="{5B7CE0A0-8D46-4652-B71F-377B2AAE4B43}" sibTransId="{C9A79EED-D4B8-4CA0-92B1-A623598715FB}"/>
    <dgm:cxn modelId="{1E38254C-B59F-4DAB-BAD0-B66002CC681A}" srcId="{6B57E8D3-21C8-4A70-8D5B-97A98215D99A}" destId="{5055E68F-C72C-4B60-944B-DEDAB84C0F57}" srcOrd="1" destOrd="0" parTransId="{876730EF-2F66-41FD-8860-3314E0551B62}" sibTransId="{524A8C25-5299-4977-804A-3BFCD71CB54F}"/>
    <dgm:cxn modelId="{D75FF585-5645-D74E-B233-66209D5FA50B}" type="presOf" srcId="{6B57E8D3-21C8-4A70-8D5B-97A98215D99A}" destId="{524E434D-111F-3A45-8DC2-C5094679F989}" srcOrd="0" destOrd="0" presId="urn:microsoft.com/office/officeart/2008/layout/LinedList"/>
    <dgm:cxn modelId="{489B1E8F-4E5F-2F48-9894-AE79B94B7957}" type="presOf" srcId="{5055E68F-C72C-4B60-944B-DEDAB84C0F57}" destId="{88E0CCDC-858A-4B49-A3A9-9753762DA8AE}" srcOrd="0" destOrd="0" presId="urn:microsoft.com/office/officeart/2008/layout/LinedList"/>
    <dgm:cxn modelId="{59641CD1-9130-E046-860E-246BD922B6F6}" type="presOf" srcId="{5D356C29-246B-4437-84FF-1EB7A0790FD8}" destId="{92A083BD-163B-3B4B-8033-E58D639BD258}" srcOrd="0" destOrd="0" presId="urn:microsoft.com/office/officeart/2008/layout/LinedList"/>
    <dgm:cxn modelId="{E58AF4DF-3A18-8E4F-8CBE-83926F0F8C20}" type="presParOf" srcId="{524E434D-111F-3A45-8DC2-C5094679F989}" destId="{8B3D2019-B3F8-9846-95E7-B8605FD736BF}" srcOrd="0" destOrd="0" presId="urn:microsoft.com/office/officeart/2008/layout/LinedList"/>
    <dgm:cxn modelId="{D272C962-5246-B24D-A19C-6D3E8F8AF2B0}" type="presParOf" srcId="{524E434D-111F-3A45-8DC2-C5094679F989}" destId="{8A407F84-FCEB-E643-AB35-7C330CAF2AEA}" srcOrd="1" destOrd="0" presId="urn:microsoft.com/office/officeart/2008/layout/LinedList"/>
    <dgm:cxn modelId="{1CB00AD6-7247-9B4F-85A3-CE057688AA01}" type="presParOf" srcId="{8A407F84-FCEB-E643-AB35-7C330CAF2AEA}" destId="{92A083BD-163B-3B4B-8033-E58D639BD258}" srcOrd="0" destOrd="0" presId="urn:microsoft.com/office/officeart/2008/layout/LinedList"/>
    <dgm:cxn modelId="{F132D172-5B83-534F-8BFC-BD5D738ED12F}" type="presParOf" srcId="{8A407F84-FCEB-E643-AB35-7C330CAF2AEA}" destId="{98D26A5E-87EC-464B-A9C2-B2A484B00B5F}" srcOrd="1" destOrd="0" presId="urn:microsoft.com/office/officeart/2008/layout/LinedList"/>
    <dgm:cxn modelId="{35F6A0B8-FEEC-9048-B68B-A9EF903D0655}" type="presParOf" srcId="{524E434D-111F-3A45-8DC2-C5094679F989}" destId="{F4B172D3-0DA9-2F43-AEFD-D84A3825C77E}" srcOrd="2" destOrd="0" presId="urn:microsoft.com/office/officeart/2008/layout/LinedList"/>
    <dgm:cxn modelId="{B0A49C3F-007B-344F-8E88-9BD027819B25}" type="presParOf" srcId="{524E434D-111F-3A45-8DC2-C5094679F989}" destId="{3AB9DF06-4387-5C4D-8ABC-C6F335F4C144}" srcOrd="3" destOrd="0" presId="urn:microsoft.com/office/officeart/2008/layout/LinedList"/>
    <dgm:cxn modelId="{4173691D-0263-CE4A-A98D-C239A3ADA84C}" type="presParOf" srcId="{3AB9DF06-4387-5C4D-8ABC-C6F335F4C144}" destId="{88E0CCDC-858A-4B49-A3A9-9753762DA8AE}" srcOrd="0" destOrd="0" presId="urn:microsoft.com/office/officeart/2008/layout/LinedList"/>
    <dgm:cxn modelId="{78234F8B-8CDC-1240-93C4-B98FC61D19B4}" type="presParOf" srcId="{3AB9DF06-4387-5C4D-8ABC-C6F335F4C144}" destId="{CB6C5C8E-4F1E-B94E-AABB-E8DA41BA2C50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F78B595-3ADB-F74A-8A26-D666A5627997}">
      <dsp:nvSpPr>
        <dsp:cNvPr id="0" name=""/>
        <dsp:cNvSpPr/>
      </dsp:nvSpPr>
      <dsp:spPr>
        <a:xfrm>
          <a:off x="0" y="0"/>
          <a:ext cx="8046720" cy="795925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From day 0, Java introduced Threads</a:t>
          </a:r>
        </a:p>
      </dsp:txBody>
      <dsp:txXfrm>
        <a:off x="23312" y="23312"/>
        <a:ext cx="7120597" cy="749301"/>
      </dsp:txXfrm>
    </dsp:sp>
    <dsp:sp modelId="{D6AB51DC-27F6-3042-A1A7-DF280D1B924D}">
      <dsp:nvSpPr>
        <dsp:cNvPr id="0" name=""/>
        <dsp:cNvSpPr/>
      </dsp:nvSpPr>
      <dsp:spPr>
        <a:xfrm>
          <a:off x="673912" y="940639"/>
          <a:ext cx="8046720" cy="795925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Threads are units of execution in Java. </a:t>
          </a:r>
        </a:p>
      </dsp:txBody>
      <dsp:txXfrm>
        <a:off x="697224" y="963951"/>
        <a:ext cx="6808831" cy="749301"/>
      </dsp:txXfrm>
    </dsp:sp>
    <dsp:sp modelId="{FEDA64A1-B93E-6F48-9A79-93377D673A5C}">
      <dsp:nvSpPr>
        <dsp:cNvPr id="0" name=""/>
        <dsp:cNvSpPr/>
      </dsp:nvSpPr>
      <dsp:spPr>
        <a:xfrm>
          <a:off x="1337767" y="1881279"/>
          <a:ext cx="8046720" cy="795925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More threads == more Execution Environment </a:t>
          </a:r>
        </a:p>
      </dsp:txBody>
      <dsp:txXfrm>
        <a:off x="1361079" y="1904591"/>
        <a:ext cx="6818889" cy="749301"/>
      </dsp:txXfrm>
    </dsp:sp>
    <dsp:sp modelId="{854F39F0-2184-8A47-900A-3B32A6E4698F}">
      <dsp:nvSpPr>
        <dsp:cNvPr id="0" name=""/>
        <dsp:cNvSpPr/>
      </dsp:nvSpPr>
      <dsp:spPr>
        <a:xfrm>
          <a:off x="2011680" y="2821919"/>
          <a:ext cx="8046720" cy="795925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That means, we can do more things simultaneously</a:t>
          </a:r>
        </a:p>
      </dsp:txBody>
      <dsp:txXfrm>
        <a:off x="2034992" y="2845231"/>
        <a:ext cx="6808831" cy="749301"/>
      </dsp:txXfrm>
    </dsp:sp>
    <dsp:sp modelId="{63FD58D2-36A6-0645-9247-2B7B12A07A6A}">
      <dsp:nvSpPr>
        <dsp:cNvPr id="0" name=""/>
        <dsp:cNvSpPr/>
      </dsp:nvSpPr>
      <dsp:spPr>
        <a:xfrm>
          <a:off x="7529368" y="609606"/>
          <a:ext cx="517351" cy="517351"/>
        </a:xfrm>
        <a:prstGeom prst="downArrow">
          <a:avLst>
            <a:gd name="adj1" fmla="val 55000"/>
            <a:gd name="adj2" fmla="val 45000"/>
          </a:avLst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7645772" y="609606"/>
        <a:ext cx="284543" cy="389307"/>
      </dsp:txXfrm>
    </dsp:sp>
    <dsp:sp modelId="{14CA9439-7E2B-2447-B680-B2505EB386D1}">
      <dsp:nvSpPr>
        <dsp:cNvPr id="0" name=""/>
        <dsp:cNvSpPr/>
      </dsp:nvSpPr>
      <dsp:spPr>
        <a:xfrm>
          <a:off x="8203280" y="1550246"/>
          <a:ext cx="517351" cy="517351"/>
        </a:xfrm>
        <a:prstGeom prst="downArrow">
          <a:avLst>
            <a:gd name="adj1" fmla="val 55000"/>
            <a:gd name="adj2" fmla="val 45000"/>
          </a:avLst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8319684" y="1550246"/>
        <a:ext cx="284543" cy="389307"/>
      </dsp:txXfrm>
    </dsp:sp>
    <dsp:sp modelId="{C9EC5813-A01F-6C49-A471-43527A00F9F8}">
      <dsp:nvSpPr>
        <dsp:cNvPr id="0" name=""/>
        <dsp:cNvSpPr/>
      </dsp:nvSpPr>
      <dsp:spPr>
        <a:xfrm>
          <a:off x="8867135" y="2490886"/>
          <a:ext cx="517351" cy="517351"/>
        </a:xfrm>
        <a:prstGeom prst="downArrow">
          <a:avLst>
            <a:gd name="adj1" fmla="val 55000"/>
            <a:gd name="adj2" fmla="val 45000"/>
          </a:avLst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8983539" y="2490886"/>
        <a:ext cx="284543" cy="38930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C1FC26-DCD8-E44B-9A21-813FAB494F37}">
      <dsp:nvSpPr>
        <dsp:cNvPr id="0" name=""/>
        <dsp:cNvSpPr/>
      </dsp:nvSpPr>
      <dsp:spPr>
        <a:xfrm>
          <a:off x="0" y="0"/>
          <a:ext cx="6900512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EFCB2A0-D4F7-B547-9C45-013310F654F8}">
      <dsp:nvSpPr>
        <dsp:cNvPr id="0" name=""/>
        <dsp:cNvSpPr/>
      </dsp:nvSpPr>
      <dsp:spPr>
        <a:xfrm>
          <a:off x="0" y="0"/>
          <a:ext cx="6900512" cy="13840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780" tIns="144780" rIns="144780" bIns="144780" numCol="1" spcCol="1270" anchor="t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/>
            <a:t>Thread stops automatically when the work is done</a:t>
          </a:r>
        </a:p>
      </dsp:txBody>
      <dsp:txXfrm>
        <a:off x="0" y="0"/>
        <a:ext cx="6900512" cy="1384035"/>
      </dsp:txXfrm>
    </dsp:sp>
    <dsp:sp modelId="{281CFB0A-D1AA-CC48-BAE0-9775E4D0F826}">
      <dsp:nvSpPr>
        <dsp:cNvPr id="0" name=""/>
        <dsp:cNvSpPr/>
      </dsp:nvSpPr>
      <dsp:spPr>
        <a:xfrm>
          <a:off x="0" y="1384035"/>
          <a:ext cx="6900512" cy="0"/>
        </a:xfrm>
        <a:prstGeom prst="line">
          <a:avLst/>
        </a:prstGeom>
        <a:solidFill>
          <a:schemeClr val="accent2">
            <a:hueOff val="-485121"/>
            <a:satOff val="-27976"/>
            <a:lumOff val="2876"/>
            <a:alphaOff val="0"/>
          </a:schemeClr>
        </a:solidFill>
        <a:ln w="12700" cap="flat" cmpd="sng" algn="ctr">
          <a:solidFill>
            <a:schemeClr val="accent2">
              <a:hueOff val="-485121"/>
              <a:satOff val="-27976"/>
              <a:lumOff val="287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92650CB-CA34-7E44-A2F9-BFCC8BB99163}">
      <dsp:nvSpPr>
        <dsp:cNvPr id="0" name=""/>
        <dsp:cNvSpPr/>
      </dsp:nvSpPr>
      <dsp:spPr>
        <a:xfrm>
          <a:off x="0" y="1384035"/>
          <a:ext cx="6900512" cy="13840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780" tIns="144780" rIns="144780" bIns="144780" numCol="1" spcCol="1270" anchor="t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/>
            <a:t>Thread.stop() is deprecated, don’t use it. </a:t>
          </a:r>
        </a:p>
      </dsp:txBody>
      <dsp:txXfrm>
        <a:off x="0" y="1384035"/>
        <a:ext cx="6900512" cy="1384035"/>
      </dsp:txXfrm>
    </dsp:sp>
    <dsp:sp modelId="{9CF6FBD2-7A70-3145-8843-F231F72D2E9C}">
      <dsp:nvSpPr>
        <dsp:cNvPr id="0" name=""/>
        <dsp:cNvSpPr/>
      </dsp:nvSpPr>
      <dsp:spPr>
        <a:xfrm>
          <a:off x="0" y="2768070"/>
          <a:ext cx="6900512" cy="0"/>
        </a:xfrm>
        <a:prstGeom prst="line">
          <a:avLst/>
        </a:prstGeom>
        <a:solidFill>
          <a:schemeClr val="accent2">
            <a:hueOff val="-970242"/>
            <a:satOff val="-55952"/>
            <a:lumOff val="5752"/>
            <a:alphaOff val="0"/>
          </a:schemeClr>
        </a:solidFill>
        <a:ln w="12700" cap="flat" cmpd="sng" algn="ctr">
          <a:solidFill>
            <a:schemeClr val="accent2">
              <a:hueOff val="-970242"/>
              <a:satOff val="-55952"/>
              <a:lumOff val="575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19B040-D8B3-BF49-B95F-D7CD4900CB5E}">
      <dsp:nvSpPr>
        <dsp:cNvPr id="0" name=""/>
        <dsp:cNvSpPr/>
      </dsp:nvSpPr>
      <dsp:spPr>
        <a:xfrm>
          <a:off x="0" y="2768070"/>
          <a:ext cx="6900512" cy="13840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780" tIns="144780" rIns="144780" bIns="144780" numCol="1" spcCol="1270" anchor="t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/>
            <a:t>It can lead to the data structure in an inconsistent state</a:t>
          </a:r>
        </a:p>
      </dsp:txBody>
      <dsp:txXfrm>
        <a:off x="0" y="2768070"/>
        <a:ext cx="6900512" cy="1384035"/>
      </dsp:txXfrm>
    </dsp:sp>
    <dsp:sp modelId="{74DB84B5-377D-7748-B0A4-73ABB9CC46BA}">
      <dsp:nvSpPr>
        <dsp:cNvPr id="0" name=""/>
        <dsp:cNvSpPr/>
      </dsp:nvSpPr>
      <dsp:spPr>
        <a:xfrm>
          <a:off x="0" y="4152105"/>
          <a:ext cx="6900512" cy="0"/>
        </a:xfrm>
        <a:prstGeom prst="line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638CB0-7E2C-4C4F-AAFE-3D305C989560}">
      <dsp:nvSpPr>
        <dsp:cNvPr id="0" name=""/>
        <dsp:cNvSpPr/>
      </dsp:nvSpPr>
      <dsp:spPr>
        <a:xfrm>
          <a:off x="0" y="4152105"/>
          <a:ext cx="6900512" cy="13840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780" tIns="144780" rIns="144780" bIns="144780" numCol="1" spcCol="1270" anchor="t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/>
            <a:t>We can use an interruption mechanism, Thread.interrupt() </a:t>
          </a:r>
        </a:p>
      </dsp:txBody>
      <dsp:txXfrm>
        <a:off x="0" y="4152105"/>
        <a:ext cx="6900512" cy="138403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5D5C310-7109-F045-BB3D-4544465CF07B}">
      <dsp:nvSpPr>
        <dsp:cNvPr id="0" name=""/>
        <dsp:cNvSpPr/>
      </dsp:nvSpPr>
      <dsp:spPr>
        <a:xfrm>
          <a:off x="0" y="2703"/>
          <a:ext cx="6900512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A00C3E-DC4C-5C41-BFDB-D7238EA24B42}">
      <dsp:nvSpPr>
        <dsp:cNvPr id="0" name=""/>
        <dsp:cNvSpPr/>
      </dsp:nvSpPr>
      <dsp:spPr>
        <a:xfrm>
          <a:off x="0" y="2703"/>
          <a:ext cx="6900512" cy="18435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70" tIns="140970" rIns="140970" bIns="140970" numCol="1" spcCol="1270" anchor="t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/>
            <a:t>Synchronization: Guarantee the exclusive execution of a block of code</a:t>
          </a:r>
        </a:p>
      </dsp:txBody>
      <dsp:txXfrm>
        <a:off x="0" y="2703"/>
        <a:ext cx="6900512" cy="1843578"/>
      </dsp:txXfrm>
    </dsp:sp>
    <dsp:sp modelId="{C005E3FD-A59E-E645-A6CF-0E439AA5354B}">
      <dsp:nvSpPr>
        <dsp:cNvPr id="0" name=""/>
        <dsp:cNvSpPr/>
      </dsp:nvSpPr>
      <dsp:spPr>
        <a:xfrm>
          <a:off x="0" y="1846281"/>
          <a:ext cx="6900512" cy="0"/>
        </a:xfrm>
        <a:prstGeom prst="line">
          <a:avLst/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accent2">
              <a:hueOff val="-727682"/>
              <a:satOff val="-41964"/>
              <a:lumOff val="431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99A03B-7F94-2E4C-B0D6-94B83C7D3595}">
      <dsp:nvSpPr>
        <dsp:cNvPr id="0" name=""/>
        <dsp:cNvSpPr/>
      </dsp:nvSpPr>
      <dsp:spPr>
        <a:xfrm>
          <a:off x="0" y="1846281"/>
          <a:ext cx="6900512" cy="18435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70" tIns="140970" rIns="140970" bIns="140970" numCol="1" spcCol="1270" anchor="t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/>
            <a:t>Visibility: ensure the consistency of the variable</a:t>
          </a:r>
        </a:p>
      </dsp:txBody>
      <dsp:txXfrm>
        <a:off x="0" y="1846281"/>
        <a:ext cx="6900512" cy="1843578"/>
      </dsp:txXfrm>
    </dsp:sp>
    <dsp:sp modelId="{42037E60-4354-6D4F-9020-CAC6F6CC977B}">
      <dsp:nvSpPr>
        <dsp:cNvPr id="0" name=""/>
        <dsp:cNvSpPr/>
      </dsp:nvSpPr>
      <dsp:spPr>
        <a:xfrm>
          <a:off x="0" y="3689859"/>
          <a:ext cx="6900512" cy="0"/>
        </a:xfrm>
        <a:prstGeom prst="line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31F5AD9-EDF9-864C-B3D8-CE4B8A318367}">
      <dsp:nvSpPr>
        <dsp:cNvPr id="0" name=""/>
        <dsp:cNvSpPr/>
      </dsp:nvSpPr>
      <dsp:spPr>
        <a:xfrm>
          <a:off x="0" y="3689859"/>
          <a:ext cx="6900512" cy="18435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70" tIns="140970" rIns="140970" bIns="140970" numCol="1" spcCol="1270" anchor="t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/>
            <a:t>All shared variables should be accessed in a synchronized or volatile way. </a:t>
          </a:r>
        </a:p>
      </dsp:txBody>
      <dsp:txXfrm>
        <a:off x="0" y="3689859"/>
        <a:ext cx="6900512" cy="184357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ACE5D41-4AB4-EA4C-BA6A-EC73813D98AF}">
      <dsp:nvSpPr>
        <dsp:cNvPr id="0" name=""/>
        <dsp:cNvSpPr/>
      </dsp:nvSpPr>
      <dsp:spPr>
        <a:xfrm>
          <a:off x="0" y="675"/>
          <a:ext cx="6900512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A4053F-A32E-6E4D-B35A-EC10FBE9AD22}">
      <dsp:nvSpPr>
        <dsp:cNvPr id="0" name=""/>
        <dsp:cNvSpPr/>
      </dsp:nvSpPr>
      <dsp:spPr>
        <a:xfrm>
          <a:off x="0" y="675"/>
          <a:ext cx="6900512" cy="11069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700" kern="1200"/>
            <a:t>A variable is shared among multiple threads, and when one of them writes to the variable, then that’s a critical section.</a:t>
          </a:r>
          <a:endParaRPr lang="en-US" sz="1700" kern="1200"/>
        </a:p>
      </dsp:txBody>
      <dsp:txXfrm>
        <a:off x="0" y="675"/>
        <a:ext cx="6900512" cy="1106957"/>
      </dsp:txXfrm>
    </dsp:sp>
    <dsp:sp modelId="{4F8FF8C8-1586-6545-A756-F310B9F9D57B}">
      <dsp:nvSpPr>
        <dsp:cNvPr id="0" name=""/>
        <dsp:cNvSpPr/>
      </dsp:nvSpPr>
      <dsp:spPr>
        <a:xfrm>
          <a:off x="0" y="1107633"/>
          <a:ext cx="6900512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976B8E-B403-3146-8AC1-F5740B7F662F}">
      <dsp:nvSpPr>
        <dsp:cNvPr id="0" name=""/>
        <dsp:cNvSpPr/>
      </dsp:nvSpPr>
      <dsp:spPr>
        <a:xfrm>
          <a:off x="0" y="1107633"/>
          <a:ext cx="6900512" cy="11069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700" kern="1200"/>
            <a:t>The critical section has to be guarded by a lock. Otherwise, a race condition will happen.</a:t>
          </a:r>
          <a:endParaRPr lang="en-US" sz="1700" kern="1200"/>
        </a:p>
      </dsp:txBody>
      <dsp:txXfrm>
        <a:off x="0" y="1107633"/>
        <a:ext cx="6900512" cy="1106957"/>
      </dsp:txXfrm>
    </dsp:sp>
    <dsp:sp modelId="{9ACB9F38-EA42-D242-BA4D-0FA7F1308DC5}">
      <dsp:nvSpPr>
        <dsp:cNvPr id="0" name=""/>
        <dsp:cNvSpPr/>
      </dsp:nvSpPr>
      <dsp:spPr>
        <a:xfrm>
          <a:off x="0" y="2214591"/>
          <a:ext cx="6900512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6DE6A3-D137-C648-B3A4-CB8ABBE197D5}">
      <dsp:nvSpPr>
        <dsp:cNvPr id="0" name=""/>
        <dsp:cNvSpPr/>
      </dsp:nvSpPr>
      <dsp:spPr>
        <a:xfrm>
          <a:off x="0" y="2214591"/>
          <a:ext cx="6900512" cy="11069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700" kern="1200"/>
            <a:t>We can use synchronized keywords. Any object can be used as a lock in Java. However, every object has an intrinsic lock or a monitor lock. The intrinsic lock is used if we use a synchronized keyword in the method signature.</a:t>
          </a:r>
          <a:endParaRPr lang="en-US" sz="1700" kern="1200"/>
        </a:p>
      </dsp:txBody>
      <dsp:txXfrm>
        <a:off x="0" y="2214591"/>
        <a:ext cx="6900512" cy="1106957"/>
      </dsp:txXfrm>
    </dsp:sp>
    <dsp:sp modelId="{8866B02D-C585-4A49-B7EC-B81124204455}">
      <dsp:nvSpPr>
        <dsp:cNvPr id="0" name=""/>
        <dsp:cNvSpPr/>
      </dsp:nvSpPr>
      <dsp:spPr>
        <a:xfrm>
          <a:off x="0" y="3321549"/>
          <a:ext cx="6900512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0AA5EE8-97B9-DB49-A8CB-86728B382C60}">
      <dsp:nvSpPr>
        <dsp:cNvPr id="0" name=""/>
        <dsp:cNvSpPr/>
      </dsp:nvSpPr>
      <dsp:spPr>
        <a:xfrm>
          <a:off x="0" y="3321549"/>
          <a:ext cx="6900512" cy="11069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700" kern="1200"/>
            <a:t>The synchronized block works as an atomic operation, even if it has more than one statement.</a:t>
          </a:r>
          <a:endParaRPr lang="en-US" sz="1700" kern="1200"/>
        </a:p>
      </dsp:txBody>
      <dsp:txXfrm>
        <a:off x="0" y="3321549"/>
        <a:ext cx="6900512" cy="1106957"/>
      </dsp:txXfrm>
    </dsp:sp>
    <dsp:sp modelId="{E564F960-0F13-8E46-B993-0237A8F0D186}">
      <dsp:nvSpPr>
        <dsp:cNvPr id="0" name=""/>
        <dsp:cNvSpPr/>
      </dsp:nvSpPr>
      <dsp:spPr>
        <a:xfrm>
          <a:off x="0" y="4428507"/>
          <a:ext cx="6900512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8CAF21-AC5B-CB40-B2D1-D53FF5381B74}">
      <dsp:nvSpPr>
        <dsp:cNvPr id="0" name=""/>
        <dsp:cNvSpPr/>
      </dsp:nvSpPr>
      <dsp:spPr>
        <a:xfrm>
          <a:off x="0" y="4428507"/>
          <a:ext cx="6900512" cy="11069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700" kern="1200"/>
            <a:t>The shared variable does not need to use a volatile keyword if we use a synchronized block over a critical section. The synchronized keyword itself removes the visibility problem. </a:t>
          </a:r>
          <a:endParaRPr lang="en-US" sz="1700" kern="1200"/>
        </a:p>
      </dsp:txBody>
      <dsp:txXfrm>
        <a:off x="0" y="4428507"/>
        <a:ext cx="6900512" cy="110695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301CC8E-3021-2945-9987-D17C9C13770A}">
      <dsp:nvSpPr>
        <dsp:cNvPr id="0" name=""/>
        <dsp:cNvSpPr/>
      </dsp:nvSpPr>
      <dsp:spPr>
        <a:xfrm>
          <a:off x="0" y="675"/>
          <a:ext cx="6900512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26CA31-C23B-FA48-B4F2-B4C7FA4D1F3B}">
      <dsp:nvSpPr>
        <dsp:cNvPr id="0" name=""/>
        <dsp:cNvSpPr/>
      </dsp:nvSpPr>
      <dsp:spPr>
        <a:xfrm>
          <a:off x="0" y="675"/>
          <a:ext cx="6900512" cy="7906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Locks</a:t>
          </a:r>
        </a:p>
      </dsp:txBody>
      <dsp:txXfrm>
        <a:off x="0" y="675"/>
        <a:ext cx="6900512" cy="790684"/>
      </dsp:txXfrm>
    </dsp:sp>
    <dsp:sp modelId="{B013F792-B16E-8843-A0D1-E1586965B058}">
      <dsp:nvSpPr>
        <dsp:cNvPr id="0" name=""/>
        <dsp:cNvSpPr/>
      </dsp:nvSpPr>
      <dsp:spPr>
        <a:xfrm>
          <a:off x="0" y="791359"/>
          <a:ext cx="6900512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94DE25-E973-D64B-8183-3A72F1DC8A6F}">
      <dsp:nvSpPr>
        <dsp:cNvPr id="0" name=""/>
        <dsp:cNvSpPr/>
      </dsp:nvSpPr>
      <dsp:spPr>
        <a:xfrm>
          <a:off x="0" y="791359"/>
          <a:ext cx="6900512" cy="7906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Semaphore </a:t>
          </a:r>
        </a:p>
      </dsp:txBody>
      <dsp:txXfrm>
        <a:off x="0" y="791359"/>
        <a:ext cx="6900512" cy="790684"/>
      </dsp:txXfrm>
    </dsp:sp>
    <dsp:sp modelId="{715BF43C-60DE-CD4B-AC7F-D608575C946C}">
      <dsp:nvSpPr>
        <dsp:cNvPr id="0" name=""/>
        <dsp:cNvSpPr/>
      </dsp:nvSpPr>
      <dsp:spPr>
        <a:xfrm>
          <a:off x="0" y="1582044"/>
          <a:ext cx="6900512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1839A32-8F9E-0A4C-8B94-4F2B8A97D1EE}">
      <dsp:nvSpPr>
        <dsp:cNvPr id="0" name=""/>
        <dsp:cNvSpPr/>
      </dsp:nvSpPr>
      <dsp:spPr>
        <a:xfrm>
          <a:off x="0" y="1582044"/>
          <a:ext cx="6900512" cy="7906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Atomics</a:t>
          </a:r>
        </a:p>
      </dsp:txBody>
      <dsp:txXfrm>
        <a:off x="0" y="1582044"/>
        <a:ext cx="6900512" cy="790684"/>
      </dsp:txXfrm>
    </dsp:sp>
    <dsp:sp modelId="{00266E20-2C92-2A4D-B3DA-B129489946A8}">
      <dsp:nvSpPr>
        <dsp:cNvPr id="0" name=""/>
        <dsp:cNvSpPr/>
      </dsp:nvSpPr>
      <dsp:spPr>
        <a:xfrm>
          <a:off x="0" y="2372728"/>
          <a:ext cx="6900512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1EED223-7242-0644-A054-007FD2B66BFE}">
      <dsp:nvSpPr>
        <dsp:cNvPr id="0" name=""/>
        <dsp:cNvSpPr/>
      </dsp:nvSpPr>
      <dsp:spPr>
        <a:xfrm>
          <a:off x="0" y="2372728"/>
          <a:ext cx="6900512" cy="7906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 err="1"/>
            <a:t>BlockingQueue</a:t>
          </a:r>
          <a:r>
            <a:rPr lang="en-US" sz="3600" kern="1200" dirty="0"/>
            <a:t> </a:t>
          </a:r>
        </a:p>
      </dsp:txBody>
      <dsp:txXfrm>
        <a:off x="0" y="2372728"/>
        <a:ext cx="6900512" cy="790684"/>
      </dsp:txXfrm>
    </dsp:sp>
    <dsp:sp modelId="{927BA2BD-6B6C-E645-B9D9-5B52974A2C94}">
      <dsp:nvSpPr>
        <dsp:cNvPr id="0" name=""/>
        <dsp:cNvSpPr/>
      </dsp:nvSpPr>
      <dsp:spPr>
        <a:xfrm>
          <a:off x="0" y="3163412"/>
          <a:ext cx="6900512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6FE4FA7-FA88-6248-9574-486885F8FC3D}">
      <dsp:nvSpPr>
        <dsp:cNvPr id="0" name=""/>
        <dsp:cNvSpPr/>
      </dsp:nvSpPr>
      <dsp:spPr>
        <a:xfrm>
          <a:off x="0" y="3163412"/>
          <a:ext cx="6900512" cy="7906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Latches</a:t>
          </a:r>
        </a:p>
      </dsp:txBody>
      <dsp:txXfrm>
        <a:off x="0" y="3163412"/>
        <a:ext cx="6900512" cy="790684"/>
      </dsp:txXfrm>
    </dsp:sp>
    <dsp:sp modelId="{BB38D617-7DCE-4F49-95B2-2F14A9DB06E1}">
      <dsp:nvSpPr>
        <dsp:cNvPr id="0" name=""/>
        <dsp:cNvSpPr/>
      </dsp:nvSpPr>
      <dsp:spPr>
        <a:xfrm>
          <a:off x="0" y="3954096"/>
          <a:ext cx="6900512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C82092-DB8E-BF4B-806E-09AC62A62068}">
      <dsp:nvSpPr>
        <dsp:cNvPr id="0" name=""/>
        <dsp:cNvSpPr/>
      </dsp:nvSpPr>
      <dsp:spPr>
        <a:xfrm>
          <a:off x="0" y="3954096"/>
          <a:ext cx="6900512" cy="7906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Executors </a:t>
          </a:r>
        </a:p>
      </dsp:txBody>
      <dsp:txXfrm>
        <a:off x="0" y="3954096"/>
        <a:ext cx="6900512" cy="790684"/>
      </dsp:txXfrm>
    </dsp:sp>
    <dsp:sp modelId="{15DDE128-CD68-8B4E-AB26-BD34DCD5B65C}">
      <dsp:nvSpPr>
        <dsp:cNvPr id="0" name=""/>
        <dsp:cNvSpPr/>
      </dsp:nvSpPr>
      <dsp:spPr>
        <a:xfrm>
          <a:off x="0" y="4744781"/>
          <a:ext cx="6900512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B9EC06C-E42B-A341-AF06-BCC2768DE779}">
      <dsp:nvSpPr>
        <dsp:cNvPr id="0" name=""/>
        <dsp:cNvSpPr/>
      </dsp:nvSpPr>
      <dsp:spPr>
        <a:xfrm>
          <a:off x="0" y="4744781"/>
          <a:ext cx="6900512" cy="7906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Concurrent Libraries </a:t>
          </a:r>
        </a:p>
      </dsp:txBody>
      <dsp:txXfrm>
        <a:off x="0" y="4744781"/>
        <a:ext cx="6900512" cy="79068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B765F1-B9BB-FE4F-AF51-64AC94B239EC}">
      <dsp:nvSpPr>
        <dsp:cNvPr id="0" name=""/>
        <dsp:cNvSpPr/>
      </dsp:nvSpPr>
      <dsp:spPr>
        <a:xfrm>
          <a:off x="0" y="2703"/>
          <a:ext cx="6900512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31486D-9D2F-0747-B1C2-52BACB600093}">
      <dsp:nvSpPr>
        <dsp:cNvPr id="0" name=""/>
        <dsp:cNvSpPr/>
      </dsp:nvSpPr>
      <dsp:spPr>
        <a:xfrm>
          <a:off x="0" y="2703"/>
          <a:ext cx="6900512" cy="18435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830" tIns="163830" rIns="163830" bIns="163830" numCol="1" spcCol="1270" anchor="t" anchorCtr="0">
          <a:noAutofit/>
        </a:bodyPr>
        <a:lstStyle/>
        <a:p>
          <a:pPr marL="0" lvl="0" indent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/>
            <a:t>Interruptible lock acquisition: </a:t>
          </a:r>
          <a:r>
            <a:rPr lang="en-CA" sz="4300" kern="1200"/>
            <a:t>lock.lockInterruptibly()</a:t>
          </a:r>
          <a:endParaRPr lang="en-US" sz="4300" kern="1200"/>
        </a:p>
      </dsp:txBody>
      <dsp:txXfrm>
        <a:off x="0" y="2703"/>
        <a:ext cx="6900512" cy="1843578"/>
      </dsp:txXfrm>
    </dsp:sp>
    <dsp:sp modelId="{FCCF4B68-2246-7744-9C74-1280A24CDCCB}">
      <dsp:nvSpPr>
        <dsp:cNvPr id="0" name=""/>
        <dsp:cNvSpPr/>
      </dsp:nvSpPr>
      <dsp:spPr>
        <a:xfrm>
          <a:off x="0" y="1846281"/>
          <a:ext cx="6900512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A99D214-A487-4941-8148-4E76ED2E8AB0}">
      <dsp:nvSpPr>
        <dsp:cNvPr id="0" name=""/>
        <dsp:cNvSpPr/>
      </dsp:nvSpPr>
      <dsp:spPr>
        <a:xfrm>
          <a:off x="0" y="1846281"/>
          <a:ext cx="6900512" cy="18435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830" tIns="163830" rIns="163830" bIns="163830" numCol="1" spcCol="1270" anchor="t" anchorCtr="0">
          <a:noAutofit/>
        </a:bodyPr>
        <a:lstStyle/>
        <a:p>
          <a:pPr marL="0" lvl="0" indent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/>
            <a:t>Timed lock acquisition: </a:t>
          </a:r>
          <a:r>
            <a:rPr lang="en-CA" sz="4300" kern="1200"/>
            <a:t>lock.tryLock()</a:t>
          </a:r>
          <a:endParaRPr lang="en-US" sz="4300" kern="1200"/>
        </a:p>
      </dsp:txBody>
      <dsp:txXfrm>
        <a:off x="0" y="1846281"/>
        <a:ext cx="6900512" cy="1843578"/>
      </dsp:txXfrm>
    </dsp:sp>
    <dsp:sp modelId="{1E9AF4B4-D7EC-9444-BCAA-B3937F0F4F3B}">
      <dsp:nvSpPr>
        <dsp:cNvPr id="0" name=""/>
        <dsp:cNvSpPr/>
      </dsp:nvSpPr>
      <dsp:spPr>
        <a:xfrm>
          <a:off x="0" y="3689859"/>
          <a:ext cx="6900512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6E9252-D35A-A442-8FD9-B41BE646AA62}">
      <dsp:nvSpPr>
        <dsp:cNvPr id="0" name=""/>
        <dsp:cNvSpPr/>
      </dsp:nvSpPr>
      <dsp:spPr>
        <a:xfrm>
          <a:off x="0" y="3689859"/>
          <a:ext cx="6900512" cy="18435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830" tIns="163830" rIns="163830" bIns="163830" numCol="1" spcCol="1270" anchor="t" anchorCtr="0">
          <a:noAutofit/>
        </a:bodyPr>
        <a:lstStyle/>
        <a:p>
          <a:pPr marL="0" lvl="0" indent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/>
            <a:t>Fair lock acquisition: </a:t>
          </a:r>
          <a:r>
            <a:rPr lang="en-CA" sz="4300" kern="1200"/>
            <a:t>new ReentrantLock(true);</a:t>
          </a:r>
          <a:endParaRPr lang="en-US" sz="4300" kern="1200"/>
        </a:p>
      </dsp:txBody>
      <dsp:txXfrm>
        <a:off x="0" y="3689859"/>
        <a:ext cx="6900512" cy="1843578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BC1FFE-599E-BA44-A430-64C1CAB56960}">
      <dsp:nvSpPr>
        <dsp:cNvPr id="0" name=""/>
        <dsp:cNvSpPr/>
      </dsp:nvSpPr>
      <dsp:spPr>
        <a:xfrm>
          <a:off x="0" y="0"/>
          <a:ext cx="5324475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09A37A8F-4FF7-1C4B-AA94-8A2895A11C23}">
      <dsp:nvSpPr>
        <dsp:cNvPr id="0" name=""/>
        <dsp:cNvSpPr/>
      </dsp:nvSpPr>
      <dsp:spPr>
        <a:xfrm>
          <a:off x="0" y="0"/>
          <a:ext cx="5324475" cy="19597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880" tIns="182880" rIns="182880" bIns="182880" numCol="1" spcCol="1270" anchor="t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Creating threads Ad hoc basis expensive </a:t>
          </a:r>
        </a:p>
      </dsp:txBody>
      <dsp:txXfrm>
        <a:off x="0" y="0"/>
        <a:ext cx="5324475" cy="1959768"/>
      </dsp:txXfrm>
    </dsp:sp>
    <dsp:sp modelId="{6622B97D-D07E-7A4D-9ED0-1628292A6149}">
      <dsp:nvSpPr>
        <dsp:cNvPr id="0" name=""/>
        <dsp:cNvSpPr/>
      </dsp:nvSpPr>
      <dsp:spPr>
        <a:xfrm>
          <a:off x="0" y="1959768"/>
          <a:ext cx="5324475" cy="0"/>
        </a:xfrm>
        <a:prstGeom prst="line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056A2B01-ED1F-154F-977D-0B893046C7BB}">
      <dsp:nvSpPr>
        <dsp:cNvPr id="0" name=""/>
        <dsp:cNvSpPr/>
      </dsp:nvSpPr>
      <dsp:spPr>
        <a:xfrm>
          <a:off x="0" y="1959768"/>
          <a:ext cx="5324475" cy="19597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880" tIns="182880" rIns="182880" bIns="182880" numCol="1" spcCol="1270" anchor="t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Threads are limited </a:t>
          </a:r>
        </a:p>
      </dsp:txBody>
      <dsp:txXfrm>
        <a:off x="0" y="1959768"/>
        <a:ext cx="5324475" cy="1959768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7FFF86B-B764-3144-8A9D-FFF3A796BD1D}">
      <dsp:nvSpPr>
        <dsp:cNvPr id="0" name=""/>
        <dsp:cNvSpPr/>
      </dsp:nvSpPr>
      <dsp:spPr>
        <a:xfrm>
          <a:off x="0" y="0"/>
          <a:ext cx="6900512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9CCEB2-9E71-8240-B1C2-AD0E85723EE6}">
      <dsp:nvSpPr>
        <dsp:cNvPr id="0" name=""/>
        <dsp:cNvSpPr/>
      </dsp:nvSpPr>
      <dsp:spPr>
        <a:xfrm>
          <a:off x="0" y="0"/>
          <a:ext cx="6900512" cy="13840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3200" b="1" kern="1200"/>
            <a:t>Exectors.newFixedThreadPool(int nThreads):</a:t>
          </a:r>
          <a:endParaRPr lang="en-US" sz="3200" kern="1200"/>
        </a:p>
      </dsp:txBody>
      <dsp:txXfrm>
        <a:off x="0" y="0"/>
        <a:ext cx="6900512" cy="1384035"/>
      </dsp:txXfrm>
    </dsp:sp>
    <dsp:sp modelId="{810D2151-17EB-F94F-A9D8-6CE62C7058B0}">
      <dsp:nvSpPr>
        <dsp:cNvPr id="0" name=""/>
        <dsp:cNvSpPr/>
      </dsp:nvSpPr>
      <dsp:spPr>
        <a:xfrm>
          <a:off x="0" y="1384035"/>
          <a:ext cx="6900512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085D2DD-BB67-D249-85B4-0798D27BE211}">
      <dsp:nvSpPr>
        <dsp:cNvPr id="0" name=""/>
        <dsp:cNvSpPr/>
      </dsp:nvSpPr>
      <dsp:spPr>
        <a:xfrm>
          <a:off x="0" y="1384035"/>
          <a:ext cx="6900512" cy="13840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3200" b="1" kern="1200"/>
            <a:t>Executors.newCachedThreadPool()</a:t>
          </a:r>
          <a:endParaRPr lang="en-US" sz="3200" kern="1200"/>
        </a:p>
      </dsp:txBody>
      <dsp:txXfrm>
        <a:off x="0" y="1384035"/>
        <a:ext cx="6900512" cy="1384035"/>
      </dsp:txXfrm>
    </dsp:sp>
    <dsp:sp modelId="{2F32AE6D-605E-7E47-AD3C-D408DFC0FBC7}">
      <dsp:nvSpPr>
        <dsp:cNvPr id="0" name=""/>
        <dsp:cNvSpPr/>
      </dsp:nvSpPr>
      <dsp:spPr>
        <a:xfrm>
          <a:off x="0" y="2768070"/>
          <a:ext cx="6900512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E72E102-3391-3C42-AA43-A0C32D567FD4}">
      <dsp:nvSpPr>
        <dsp:cNvPr id="0" name=""/>
        <dsp:cNvSpPr/>
      </dsp:nvSpPr>
      <dsp:spPr>
        <a:xfrm>
          <a:off x="0" y="2768070"/>
          <a:ext cx="6900512" cy="13840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3200" b="1" kern="1200"/>
            <a:t>Executors.newSingleThreadExecutor()</a:t>
          </a:r>
          <a:endParaRPr lang="en-US" sz="3200" kern="1200"/>
        </a:p>
      </dsp:txBody>
      <dsp:txXfrm>
        <a:off x="0" y="2768070"/>
        <a:ext cx="6900512" cy="1384035"/>
      </dsp:txXfrm>
    </dsp:sp>
    <dsp:sp modelId="{72497931-31BC-1346-A03A-9B9CA2A8D010}">
      <dsp:nvSpPr>
        <dsp:cNvPr id="0" name=""/>
        <dsp:cNvSpPr/>
      </dsp:nvSpPr>
      <dsp:spPr>
        <a:xfrm>
          <a:off x="0" y="4152105"/>
          <a:ext cx="6900512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C85B3E-4BEB-AD4C-A2AE-46E066763141}">
      <dsp:nvSpPr>
        <dsp:cNvPr id="0" name=""/>
        <dsp:cNvSpPr/>
      </dsp:nvSpPr>
      <dsp:spPr>
        <a:xfrm>
          <a:off x="0" y="4152105"/>
          <a:ext cx="6900512" cy="13840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3200" b="1" kern="1200"/>
            <a:t>Executors.newScheduledThredPool(int corePoolSize)</a:t>
          </a:r>
          <a:endParaRPr lang="en-US" sz="3200" kern="1200"/>
        </a:p>
      </dsp:txBody>
      <dsp:txXfrm>
        <a:off x="0" y="4152105"/>
        <a:ext cx="6900512" cy="1384035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3D2019-B3F8-9846-95E7-B8605FD736BF}">
      <dsp:nvSpPr>
        <dsp:cNvPr id="0" name=""/>
        <dsp:cNvSpPr/>
      </dsp:nvSpPr>
      <dsp:spPr>
        <a:xfrm>
          <a:off x="0" y="0"/>
          <a:ext cx="6900512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2A083BD-163B-3B4B-8033-E58D639BD258}">
      <dsp:nvSpPr>
        <dsp:cNvPr id="0" name=""/>
        <dsp:cNvSpPr/>
      </dsp:nvSpPr>
      <dsp:spPr>
        <a:xfrm>
          <a:off x="0" y="0"/>
          <a:ext cx="6900512" cy="27680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2410" tIns="232410" rIns="232410" bIns="232410" numCol="1" spcCol="1270" anchor="t" anchorCtr="0">
          <a:noAutofit/>
        </a:bodyPr>
        <a:lstStyle/>
        <a:p>
          <a:pPr marL="0" lvl="0" indent="0" algn="l" defTabSz="2711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100" kern="1200"/>
            <a:t>Runnable:  when we don’t need a result</a:t>
          </a:r>
        </a:p>
      </dsp:txBody>
      <dsp:txXfrm>
        <a:off x="0" y="0"/>
        <a:ext cx="6900512" cy="2768070"/>
      </dsp:txXfrm>
    </dsp:sp>
    <dsp:sp modelId="{F4B172D3-0DA9-2F43-AEFD-D84A3825C77E}">
      <dsp:nvSpPr>
        <dsp:cNvPr id="0" name=""/>
        <dsp:cNvSpPr/>
      </dsp:nvSpPr>
      <dsp:spPr>
        <a:xfrm>
          <a:off x="0" y="2768070"/>
          <a:ext cx="6900512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E0CCDC-858A-4B49-A3A9-9753762DA8AE}">
      <dsp:nvSpPr>
        <dsp:cNvPr id="0" name=""/>
        <dsp:cNvSpPr/>
      </dsp:nvSpPr>
      <dsp:spPr>
        <a:xfrm>
          <a:off x="0" y="2768070"/>
          <a:ext cx="6900512" cy="27680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2410" tIns="232410" rIns="232410" bIns="232410" numCol="1" spcCol="1270" anchor="t" anchorCtr="0">
          <a:noAutofit/>
        </a:bodyPr>
        <a:lstStyle/>
        <a:p>
          <a:pPr marL="0" lvl="0" indent="0" algn="l" defTabSz="2711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100" kern="1200"/>
            <a:t>Callable: when we need results. </a:t>
          </a:r>
        </a:p>
      </dsp:txBody>
      <dsp:txXfrm>
        <a:off x="0" y="2768070"/>
        <a:ext cx="6900512" cy="276807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2CD77F-0EC9-FE40-A618-B37044923AD9}" type="datetimeFigureOut">
              <a:rPr lang="en-US" smtClean="0"/>
              <a:t>9/29/22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251A0D-4419-9646-9730-AAED1A7C4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8250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69AF8C-4635-F147-B787-EE7EE51A6BC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8762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Before taking off, let’s hear about the safety briefing. Which means agenda.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69AF8C-4635-F147-B787-EE7EE51A6BC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8623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Thread is the way of expressing concurrency java.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69AF8C-4635-F147-B787-EE7EE51A6BC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1356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69AF8C-4635-F147-B787-EE7EE51A6BC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3004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29883238ad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129883238ad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29996e4416_0_13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129996e4416_0_13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29996e4416_0_15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129996e4416_0_15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C13F84-8F1C-214D-B404-B37FF86EAB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8F0F8E-7E5B-1BE7-5BE7-8A9106FB2C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AA9C0C-263A-1DF5-2F62-8ECAA4EDAE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80475-A350-EB4B-9D13-170AA2B40067}" type="datetimeFigureOut">
              <a:rPr lang="en-US" smtClean="0"/>
              <a:t>9/29/22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418FB1-0A86-41F8-69EA-AEA43A4416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05D81F-77ED-564B-7413-9511D7EFD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D343B1-B816-4942-86FF-7831CD94DA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9955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ED5E93-EB4B-FFE0-F6BD-739AA5C81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506C47D-116D-030B-DF35-6E2DC3AC5B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AFCFF4-1BFC-F5AD-8D93-4ACBBA1BB4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80475-A350-EB4B-9D13-170AA2B40067}" type="datetimeFigureOut">
              <a:rPr lang="en-US" smtClean="0"/>
              <a:t>9/29/22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2917B6-08B6-42B3-905D-F963F3B64F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EC14D2-CD2C-9C3C-6FC5-C11C78252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D343B1-B816-4942-86FF-7831CD94DA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4965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79505A1-8E28-519B-72BE-FB776F4356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A1FCFB-03FA-664F-8699-9705129026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A802C4-BB51-D3F5-45A0-28B4932D59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80475-A350-EB4B-9D13-170AA2B40067}" type="datetimeFigureOut">
              <a:rPr lang="en-US" smtClean="0"/>
              <a:t>9/29/22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FF1FB5-8B75-84F9-BE53-31B8E3B4B4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8602BB-6B3B-3A67-F8AF-9B59BD0E3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D343B1-B816-4942-86FF-7831CD94DA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0944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3">
  <p:cSld name="Custom layout 3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6323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6" name="Google Shape;86;p16"/>
          <p:cNvSpPr/>
          <p:nvPr/>
        </p:nvSpPr>
        <p:spPr>
          <a:xfrm>
            <a:off x="33" y="0"/>
            <a:ext cx="12191976" cy="4370400"/>
          </a:xfrm>
          <a:prstGeom prst="flowChartDocumen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7" name="Google Shape;87;p16"/>
          <p:cNvSpPr txBox="1">
            <a:spLocks noGrp="1"/>
          </p:cNvSpPr>
          <p:nvPr>
            <p:ph type="ctrTitle"/>
          </p:nvPr>
        </p:nvSpPr>
        <p:spPr>
          <a:xfrm>
            <a:off x="415600" y="4717067"/>
            <a:ext cx="10796800" cy="1341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40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40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40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40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40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40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40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40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4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8" name="Google Shape;88;p1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333">
                <a:solidFill>
                  <a:srgbClr val="FFFFFF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333">
                <a:solidFill>
                  <a:srgbClr val="FFFFFF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333">
                <a:solidFill>
                  <a:srgbClr val="FFFFFF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333">
                <a:solidFill>
                  <a:srgbClr val="FFFFFF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333">
                <a:solidFill>
                  <a:srgbClr val="FFFFFF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333">
                <a:solidFill>
                  <a:srgbClr val="FFFFFF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333">
                <a:solidFill>
                  <a:srgbClr val="FFFFFF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333">
                <a:solidFill>
                  <a:srgbClr val="FFFFFF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333">
                <a:solidFill>
                  <a:srgbClr val="FFFFFF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8466438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-100" y="6727600"/>
            <a:ext cx="12192000" cy="130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7" name="Google Shape;2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9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body" idx="1"/>
          </p:nvPr>
        </p:nvSpPr>
        <p:spPr>
          <a:xfrm>
            <a:off x="415600" y="1688433"/>
            <a:ext cx="11360800" cy="44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977067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9E8431-A798-760E-DEC7-AFA6B6668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C8D6E9-C900-0C3B-F9DE-7FABA90D87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B37A6C-C721-981F-8923-C578919408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80475-A350-EB4B-9D13-170AA2B40067}" type="datetimeFigureOut">
              <a:rPr lang="en-US" smtClean="0"/>
              <a:t>9/29/22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417275-85BC-BA84-9A4D-C039364FC8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CE814B-6DA3-9068-C5AF-6D1A09186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D343B1-B816-4942-86FF-7831CD94DA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4743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E3931-0D7D-794D-4705-E5E1A9F6F6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4C5CD5-97C5-FE05-9FB8-43FD94E1AA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D6154D-5694-BF6E-9821-532479C140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80475-A350-EB4B-9D13-170AA2B40067}" type="datetimeFigureOut">
              <a:rPr lang="en-US" smtClean="0"/>
              <a:t>9/29/22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ED1111-189C-686C-8CF1-782A2FAC2E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9DE91C-B2B1-DDBF-2DC8-29CACE6EF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D343B1-B816-4942-86FF-7831CD94DA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8998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7DAD8A-E067-7E03-D0E0-A2017F24B8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6D4CA1-2A08-193D-0EC8-E43143132E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640762-03C0-EC52-0F80-9CB2D0B036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4502C6-93CF-E3DC-E255-D64079E67F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80475-A350-EB4B-9D13-170AA2B40067}" type="datetimeFigureOut">
              <a:rPr lang="en-US" smtClean="0"/>
              <a:t>9/29/22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809584-179A-5C93-538B-B7BABA60CD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AB15B9-434F-0A2A-6593-2DFC15237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D343B1-B816-4942-86FF-7831CD94DA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9390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862994-91C2-FCF9-447F-FA33B5B8AF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9D17B5-6847-B78B-2A38-E7300B05EC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3E7BE3-F042-74D2-7892-2C38845829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625A17-CB7F-89FB-6915-7FB98A7E926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0D1DCF-836F-9A65-3717-E9B44F118D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595CF23-6F51-CF90-9FB9-DF3639E4E0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80475-A350-EB4B-9D13-170AA2B40067}" type="datetimeFigureOut">
              <a:rPr lang="en-US" smtClean="0"/>
              <a:t>9/29/22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0B88422-BA1F-A4DD-AE2C-F47A9C8B3F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80F397D-B6B9-0673-8716-C930E78B61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D343B1-B816-4942-86FF-7831CD94DA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6070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8DECFB-C840-F295-1100-7877D8E073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EBDBED9-363F-14FE-9984-B48DCBD66E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80475-A350-EB4B-9D13-170AA2B40067}" type="datetimeFigureOut">
              <a:rPr lang="en-US" smtClean="0"/>
              <a:t>9/29/22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A12FAA-E445-D04D-FAC1-719C35F4CD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B71225-95CF-5963-787A-D7445787E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D343B1-B816-4942-86FF-7831CD94DA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6251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5F49C2F-B656-BA28-BDC1-192B1308F9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80475-A350-EB4B-9D13-170AA2B40067}" type="datetimeFigureOut">
              <a:rPr lang="en-US" smtClean="0"/>
              <a:t>9/29/22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B590BC6-BBBC-69E0-164A-675D5720E2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E0A131-F692-4F77-A7C2-E38C84153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D343B1-B816-4942-86FF-7831CD94DA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4857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3949A-C9FE-21C7-FAF7-71301E91A0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3D6961-BB49-C142-77B3-A4AA5E9AFB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2A9FE7-00B4-5AB7-EAD3-F43C46643A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7B5928-AE0B-7C88-4ACB-C5F27E0C13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80475-A350-EB4B-9D13-170AA2B40067}" type="datetimeFigureOut">
              <a:rPr lang="en-US" smtClean="0"/>
              <a:t>9/29/22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D61A61-0900-FEF4-8BC8-7DD1EE2D5D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B13843-6753-7D89-FD08-D1E181F0D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D343B1-B816-4942-86FF-7831CD94DA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9612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E63FB6-D364-73AD-F60A-6D43EADD6C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6B64153-7F82-71D6-B536-255789C0B9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342F9A-F612-B61B-B6CE-3566F200B2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4E3CCF-FB16-5756-BA1B-6C62DAAE2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80475-A350-EB4B-9D13-170AA2B40067}" type="datetimeFigureOut">
              <a:rPr lang="en-US" smtClean="0"/>
              <a:t>9/29/22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901226-93B5-563B-AD01-707430AF2A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491E3A-32C9-7180-7615-066352B19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D343B1-B816-4942-86FF-7831CD94DA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5020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3441127-8223-B980-4F08-64E289B066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1EB7A7-AD42-279F-A17C-590257B386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FA26A7-D36C-3F52-79EB-BC288A03970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C80475-A350-EB4B-9D13-170AA2B40067}" type="datetimeFigureOut">
              <a:rPr lang="en-US" smtClean="0"/>
              <a:t>9/29/22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FBACAA-61AF-3CB1-C246-FD4F56D023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FC43F2-FB0B-EF7F-BC92-7A094D8D4A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D343B1-B816-4942-86FF-7831CD94DA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7874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!d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xhere.com/en/photo/705985" TargetMode="Externa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inside.java/2021/05/10/networking-io-with-virtual-threads/" TargetMode="Externa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jenkov.com/tutorials/java-concurrency/index.html" TargetMode="External"/><Relationship Id="rId2" Type="http://schemas.openxmlformats.org/officeDocument/2006/relationships/hyperlink" Target="https://foojay.io/today/author/bazlur-rahman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twitter.com/bazlur_rahman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475749F-F487-4EFB-ABC7-C1359590EB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5">
            <a:extLst>
              <a:ext uri="{FF2B5EF4-FFF2-40B4-BE49-F238E27FC236}">
                <a16:creationId xmlns:a16="http://schemas.microsoft.com/office/drawing/2014/main" id="{F6285A5F-6712-47A0-8A11-F0DFF60D0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276856" y="1645695"/>
            <a:ext cx="4418320" cy="3877280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50800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FA6F8ABB-6C5D-4349-9E1B-198D1ABFA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52343" y="643383"/>
            <a:ext cx="2926988" cy="2594434"/>
          </a:xfrm>
          <a:custGeom>
            <a:avLst/>
            <a:gdLst>
              <a:gd name="connsiteX0" fmla="*/ 853538 w 2991693"/>
              <a:gd name="connsiteY0" fmla="*/ 0 h 2651787"/>
              <a:gd name="connsiteX1" fmla="*/ 2141030 w 2991693"/>
              <a:gd name="connsiteY1" fmla="*/ 0 h 2651787"/>
              <a:gd name="connsiteX2" fmla="*/ 2324957 w 2991693"/>
              <a:gd name="connsiteY2" fmla="*/ 103466 h 2651787"/>
              <a:gd name="connsiteX3" fmla="*/ 2968702 w 2991693"/>
              <a:gd name="connsiteY3" fmla="*/ 1218596 h 2651787"/>
              <a:gd name="connsiteX4" fmla="*/ 2968702 w 2991693"/>
              <a:gd name="connsiteY4" fmla="*/ 1433192 h 2651787"/>
              <a:gd name="connsiteX5" fmla="*/ 2324957 w 2991693"/>
              <a:gd name="connsiteY5" fmla="*/ 2548321 h 2651787"/>
              <a:gd name="connsiteX6" fmla="*/ 2141030 w 2991693"/>
              <a:gd name="connsiteY6" fmla="*/ 2651787 h 2651787"/>
              <a:gd name="connsiteX7" fmla="*/ 853538 w 2991693"/>
              <a:gd name="connsiteY7" fmla="*/ 2651787 h 2651787"/>
              <a:gd name="connsiteX8" fmla="*/ 669612 w 2991693"/>
              <a:gd name="connsiteY8" fmla="*/ 2548321 h 2651787"/>
              <a:gd name="connsiteX9" fmla="*/ 25866 w 2991693"/>
              <a:gd name="connsiteY9" fmla="*/ 1433192 h 2651787"/>
              <a:gd name="connsiteX10" fmla="*/ 25866 w 2991693"/>
              <a:gd name="connsiteY10" fmla="*/ 1218596 h 2651787"/>
              <a:gd name="connsiteX11" fmla="*/ 669612 w 2991693"/>
              <a:gd name="connsiteY11" fmla="*/ 103466 h 2651787"/>
              <a:gd name="connsiteX12" fmla="*/ 853538 w 2991693"/>
              <a:gd name="connsiteY12" fmla="*/ 0 h 265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91693" h="2651787">
                <a:moveTo>
                  <a:pt x="853538" y="0"/>
                </a:moveTo>
                <a:cubicBezTo>
                  <a:pt x="2141030" y="0"/>
                  <a:pt x="2141030" y="0"/>
                  <a:pt x="2141030" y="0"/>
                </a:cubicBezTo>
                <a:cubicBezTo>
                  <a:pt x="2206170" y="0"/>
                  <a:pt x="2290471" y="45985"/>
                  <a:pt x="2324957" y="103466"/>
                </a:cubicBezTo>
                <a:cubicBezTo>
                  <a:pt x="2968702" y="1218596"/>
                  <a:pt x="2968702" y="1218596"/>
                  <a:pt x="2968702" y="1218596"/>
                </a:cubicBezTo>
                <a:cubicBezTo>
                  <a:pt x="2999357" y="1279909"/>
                  <a:pt x="2999357" y="1371878"/>
                  <a:pt x="2968702" y="1433192"/>
                </a:cubicBezTo>
                <a:cubicBezTo>
                  <a:pt x="2324957" y="2548321"/>
                  <a:pt x="2324957" y="2548321"/>
                  <a:pt x="2324957" y="2548321"/>
                </a:cubicBezTo>
                <a:cubicBezTo>
                  <a:pt x="2290471" y="2605803"/>
                  <a:pt x="2206170" y="2651787"/>
                  <a:pt x="2141030" y="2651787"/>
                </a:cubicBezTo>
                <a:lnTo>
                  <a:pt x="853538" y="2651787"/>
                </a:lnTo>
                <a:cubicBezTo>
                  <a:pt x="784566" y="2651787"/>
                  <a:pt x="700266" y="2605803"/>
                  <a:pt x="669612" y="2548321"/>
                </a:cubicBezTo>
                <a:cubicBezTo>
                  <a:pt x="25866" y="1433192"/>
                  <a:pt x="25866" y="1433192"/>
                  <a:pt x="25866" y="1433192"/>
                </a:cubicBezTo>
                <a:cubicBezTo>
                  <a:pt x="-8621" y="1371878"/>
                  <a:pt x="-8621" y="1279909"/>
                  <a:pt x="25866" y="1218596"/>
                </a:cubicBezTo>
                <a:cubicBezTo>
                  <a:pt x="669612" y="103466"/>
                  <a:pt x="669612" y="103466"/>
                  <a:pt x="669612" y="103466"/>
                </a:cubicBezTo>
                <a:cubicBezTo>
                  <a:pt x="700266" y="45985"/>
                  <a:pt x="784566" y="0"/>
                  <a:pt x="853538" y="0"/>
                </a:cubicBezTo>
                <a:close/>
              </a:path>
            </a:pathLst>
          </a:custGeom>
          <a:solidFill>
            <a:schemeClr val="tx1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B971ABA8-4CDB-4EEE-8C48-AA4FDB6507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2071858"/>
            <a:ext cx="8109718" cy="4786143"/>
          </a:xfrm>
          <a:custGeom>
            <a:avLst/>
            <a:gdLst>
              <a:gd name="connsiteX0" fmla="*/ 7381313 w 8109718"/>
              <a:gd name="connsiteY0" fmla="*/ 1839459 h 4786143"/>
              <a:gd name="connsiteX1" fmla="*/ 7381313 w 8109718"/>
              <a:gd name="connsiteY1" fmla="*/ 1853646 h 4786143"/>
              <a:gd name="connsiteX2" fmla="*/ 7379359 w 8109718"/>
              <a:gd name="connsiteY2" fmla="*/ 1846552 h 4786143"/>
              <a:gd name="connsiteX3" fmla="*/ 1321854 w 8109718"/>
              <a:gd name="connsiteY3" fmla="*/ 0 h 4786143"/>
              <a:gd name="connsiteX4" fmla="*/ 5365317 w 8109718"/>
              <a:gd name="connsiteY4" fmla="*/ 0 h 4786143"/>
              <a:gd name="connsiteX5" fmla="*/ 5985373 w 8109718"/>
              <a:gd name="connsiteY5" fmla="*/ 365439 h 4786143"/>
              <a:gd name="connsiteX6" fmla="*/ 8011470 w 8109718"/>
              <a:gd name="connsiteY6" fmla="*/ 3854515 h 4786143"/>
              <a:gd name="connsiteX7" fmla="*/ 8011470 w 8109718"/>
              <a:gd name="connsiteY7" fmla="*/ 4567993 h 4786143"/>
              <a:gd name="connsiteX8" fmla="*/ 7904625 w 8109718"/>
              <a:gd name="connsiteY8" fmla="*/ 4751987 h 4786143"/>
              <a:gd name="connsiteX9" fmla="*/ 7884791 w 8109718"/>
              <a:gd name="connsiteY9" fmla="*/ 4786143 h 4786143"/>
              <a:gd name="connsiteX10" fmla="*/ 0 w 8109718"/>
              <a:gd name="connsiteY10" fmla="*/ 4786143 h 4786143"/>
              <a:gd name="connsiteX11" fmla="*/ 0 w 8109718"/>
              <a:gd name="connsiteY11" fmla="*/ 1564110 h 4786143"/>
              <a:gd name="connsiteX12" fmla="*/ 27177 w 8109718"/>
              <a:gd name="connsiteY12" fmla="*/ 1517107 h 4786143"/>
              <a:gd name="connsiteX13" fmla="*/ 693065 w 8109718"/>
              <a:gd name="connsiteY13" fmla="*/ 365439 h 4786143"/>
              <a:gd name="connsiteX14" fmla="*/ 1321854 w 8109718"/>
              <a:gd name="connsiteY14" fmla="*/ 0 h 4786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8109718" h="4786143">
                <a:moveTo>
                  <a:pt x="7381313" y="1839459"/>
                </a:moveTo>
                <a:lnTo>
                  <a:pt x="7381313" y="1853646"/>
                </a:lnTo>
                <a:lnTo>
                  <a:pt x="7379359" y="1846552"/>
                </a:lnTo>
                <a:close/>
                <a:moveTo>
                  <a:pt x="1321854" y="0"/>
                </a:moveTo>
                <a:cubicBezTo>
                  <a:pt x="1321854" y="0"/>
                  <a:pt x="1321854" y="0"/>
                  <a:pt x="5365317" y="0"/>
                </a:cubicBezTo>
                <a:cubicBezTo>
                  <a:pt x="5618580" y="0"/>
                  <a:pt x="5863108" y="139215"/>
                  <a:pt x="5985373" y="365439"/>
                </a:cubicBezTo>
                <a:cubicBezTo>
                  <a:pt x="5985373" y="365439"/>
                  <a:pt x="5985373" y="365439"/>
                  <a:pt x="8011470" y="3854515"/>
                </a:cubicBezTo>
                <a:cubicBezTo>
                  <a:pt x="8142468" y="4072039"/>
                  <a:pt x="8142468" y="4350470"/>
                  <a:pt x="8011470" y="4567993"/>
                </a:cubicBezTo>
                <a:cubicBezTo>
                  <a:pt x="8011470" y="4567993"/>
                  <a:pt x="8011470" y="4567993"/>
                  <a:pt x="7904625" y="4751987"/>
                </a:cubicBezTo>
                <a:lnTo>
                  <a:pt x="7884791" y="4786143"/>
                </a:lnTo>
                <a:lnTo>
                  <a:pt x="0" y="4786143"/>
                </a:lnTo>
                <a:lnTo>
                  <a:pt x="0" y="1564110"/>
                </a:lnTo>
                <a:lnTo>
                  <a:pt x="27177" y="1517107"/>
                </a:lnTo>
                <a:cubicBezTo>
                  <a:pt x="220245" y="1183191"/>
                  <a:pt x="440895" y="801574"/>
                  <a:pt x="693065" y="365439"/>
                </a:cubicBezTo>
                <a:cubicBezTo>
                  <a:pt x="824063" y="139215"/>
                  <a:pt x="1059859" y="0"/>
                  <a:pt x="1321854" y="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C4D351-10DE-D358-5E3E-55257CFB1B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80281" y="2961564"/>
            <a:ext cx="5124734" cy="3268639"/>
          </a:xfrm>
        </p:spPr>
        <p:txBody>
          <a:bodyPr anchor="ctr">
            <a:normAutofit/>
          </a:bodyPr>
          <a:lstStyle/>
          <a:p>
            <a:pPr algn="l"/>
            <a:r>
              <a:rPr lang="en-CA" sz="7200" b="1">
                <a:solidFill>
                  <a:schemeClr val="bg1"/>
                </a:solidFill>
              </a:rPr>
              <a:t>Java Threading Essentials</a:t>
            </a:r>
            <a:endParaRPr lang="en-US" sz="720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4B25B8C-EE9A-7F15-1E78-42C533CEEF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04333" y="1340553"/>
            <a:ext cx="2223009" cy="1200095"/>
          </a:xfrm>
        </p:spPr>
        <p:txBody>
          <a:bodyPr anchor="ctr">
            <a:normAutofit/>
          </a:bodyPr>
          <a:lstStyle/>
          <a:p>
            <a:r>
              <a:rPr lang="en-US" sz="2000">
                <a:solidFill>
                  <a:schemeClr val="bg1"/>
                </a:solidFill>
              </a:rPr>
              <a:t>A N M Bazlur Rahman (@bazlur_rahman)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AD463E1-6621-44B4-A995-C70A4631D3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7830" y="385730"/>
            <a:ext cx="1128382" cy="847206"/>
            <a:chOff x="5307830" y="325570"/>
            <a:chExt cx="1128382" cy="847206"/>
          </a:xfrm>
        </p:grpSpPr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A152F29E-C625-4313-96BF-5675B357C0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307830" y="577396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C2A5CB78-6497-4151-83B6-568BD27EC5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5720" y="325570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078394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FFD48BC7-DC40-47DE-87EE-9F4B6ECB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E502BBC7-2C76-46F3-BC24-5985BC13D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139700" sx="102000" sy="102000" algn="ctr" rotWithShape="0">
              <a:schemeClr val="bg1">
                <a:lumMod val="85000"/>
                <a:alpha val="3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6" name="Freeform: Shape 15">
            <a:extLst>
              <a:ext uri="{FF2B5EF4-FFF2-40B4-BE49-F238E27FC236}">
                <a16:creationId xmlns:a16="http://schemas.microsoft.com/office/drawing/2014/main" id="{C7F28D52-2A5F-4D23-81AE-7CB8B591C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664" y="0"/>
            <a:ext cx="9948672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BFD416-51AB-4639-5275-3CDA9DD005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3" y="1999615"/>
            <a:ext cx="9144000" cy="27640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7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DEMO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629484E-3792-4B3D-89AD-7C8A1ED0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0" y="5524786"/>
            <a:ext cx="4754880" cy="27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844EBD-CE0E-F79F-CBC4-CCCCD046E5BB}"/>
              </a:ext>
            </a:extLst>
          </p:cNvPr>
          <p:cNvSpPr txBox="1"/>
          <p:nvPr/>
        </p:nvSpPr>
        <p:spPr>
          <a:xfrm>
            <a:off x="3048935" y="3245736"/>
            <a:ext cx="60978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CA" b="0" dirty="0">
                <a:effectLst/>
              </a:rPr>
              <a:t>   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1E27A8-46E5-821D-C708-9DC6BACCE7A9}"/>
              </a:ext>
            </a:extLst>
          </p:cNvPr>
          <p:cNvSpPr txBox="1"/>
          <p:nvPr/>
        </p:nvSpPr>
        <p:spPr>
          <a:xfrm>
            <a:off x="3048935" y="3245736"/>
            <a:ext cx="60978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CA" b="0" dirty="0">
                <a:effectLst/>
              </a:rPr>
              <a:t>   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2165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002EC2-633A-10D6-1BCE-356444970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57200"/>
            <a:ext cx="10909640" cy="13686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/>
              <a:t>Creating and Running Threads</a:t>
            </a:r>
          </a:p>
        </p:txBody>
      </p:sp>
      <p:sp>
        <p:nvSpPr>
          <p:cNvPr id="17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9B873C-12F2-70BD-3554-C92FA0E0EC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" y="2915580"/>
            <a:ext cx="5614416" cy="3059855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BD052B7-B3D2-C889-EBBD-F6F94DE1EF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254496" y="3498076"/>
            <a:ext cx="5614416" cy="1894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8352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E442304-DDBD-4F7B-8017-36BCC863F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571835-765D-D29A-6EE3-901C205B3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640823"/>
            <a:ext cx="3418659" cy="5583148"/>
          </a:xfrm>
        </p:spPr>
        <p:txBody>
          <a:bodyPr anchor="ctr">
            <a:normAutofit/>
          </a:bodyPr>
          <a:lstStyle/>
          <a:p>
            <a:r>
              <a:rPr lang="en-US" sz="5400"/>
              <a:t>Shutting down the thread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5E107275-3853-46FD-A241-DE4355A426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627450" y="3462719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3B0FC28-DD2D-1E86-4918-5F5257334F1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12485894"/>
              </p:ext>
            </p:extLst>
          </p:nvPr>
        </p:nvGraphicFramePr>
        <p:xfrm>
          <a:off x="4648018" y="640822"/>
          <a:ext cx="6900512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811464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F12121-E14E-510B-007A-241D7FAE97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sz="5400"/>
              <a:t>Exception handling</a:t>
            </a:r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922F3AB-4325-A0F0-DD4F-7984562269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endParaRPr lang="en-US" sz="220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50AA696-10CD-D399-509D-4C72E13682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1694440"/>
            <a:ext cx="6903720" cy="3469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1026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B3FBDE-FCE7-0735-DDFE-0D7B8EA36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</a:t>
            </a:r>
          </a:p>
        </p:txBody>
      </p:sp>
      <p:pic>
        <p:nvPicPr>
          <p:cNvPr id="1026" name="Picture 2" descr="Five things you didn't know about Tokyo's train stations | Time Out Tokyo">
            <a:extLst>
              <a:ext uri="{FF2B5EF4-FFF2-40B4-BE49-F238E27FC236}">
                <a16:creationId xmlns:a16="http://schemas.microsoft.com/office/drawing/2014/main" id="{D62DB809-86CF-6DA2-DA82-0B9686AE8A9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285" y="1825625"/>
            <a:ext cx="7787430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17668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EC39EB-2526-A6BA-9919-D01134A73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Shared Memory with multi-threading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A46479-782F-4E18-11E1-A56DC5E419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can multiple threads access one object? </a:t>
            </a:r>
          </a:p>
          <a:p>
            <a:pPr lvl="1"/>
            <a:r>
              <a:rPr lang="en-US" dirty="0"/>
              <a:t>Add and withdraw from a bank account</a:t>
            </a:r>
          </a:p>
          <a:p>
            <a:pPr lvl="1"/>
            <a:r>
              <a:rPr lang="en-US" dirty="0"/>
              <a:t>IO at the same time </a:t>
            </a:r>
          </a:p>
          <a:p>
            <a:r>
              <a:rPr lang="en-US" dirty="0"/>
              <a:t>If multiple threads access a memory location  at the same time, we will get race conditions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08220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05436-48A8-4692-B117-04B499246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>
                <a:latin typeface="Courier" pitchFamily="2" charset="0"/>
              </a:rPr>
              <a:t>BankAccount.java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692E3E-89F7-5B80-0DA0-A269CD9592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CA" dirty="0">
                <a:latin typeface="Courier" pitchFamily="2" charset="0"/>
              </a:rPr>
              <a:t>public class </a:t>
            </a:r>
            <a:r>
              <a:rPr lang="en-CA" dirty="0" err="1">
                <a:latin typeface="Courier" pitchFamily="2" charset="0"/>
              </a:rPr>
              <a:t>BankAccount</a:t>
            </a:r>
            <a:r>
              <a:rPr lang="en-CA" dirty="0">
                <a:latin typeface="Courier" pitchFamily="2" charset="0"/>
              </a:rPr>
              <a:t>{</a:t>
            </a:r>
            <a:br>
              <a:rPr lang="en-CA" dirty="0">
                <a:latin typeface="Courier" pitchFamily="2" charset="0"/>
              </a:rPr>
            </a:br>
            <a:r>
              <a:rPr lang="en-CA" dirty="0">
                <a:latin typeface="Courier" pitchFamily="2" charset="0"/>
              </a:rPr>
              <a:t>    private double balance;</a:t>
            </a:r>
            <a:br>
              <a:rPr lang="en-CA" dirty="0">
                <a:latin typeface="Courier" pitchFamily="2" charset="0"/>
              </a:rPr>
            </a:br>
            <a:br>
              <a:rPr lang="en-CA" dirty="0">
                <a:latin typeface="Courier" pitchFamily="2" charset="0"/>
              </a:rPr>
            </a:br>
            <a:r>
              <a:rPr lang="en-CA" dirty="0">
                <a:latin typeface="Courier" pitchFamily="2" charset="0"/>
              </a:rPr>
              <a:t>    public </a:t>
            </a:r>
            <a:r>
              <a:rPr lang="en-CA" dirty="0" err="1">
                <a:latin typeface="Courier" pitchFamily="2" charset="0"/>
              </a:rPr>
              <a:t>BankAccount</a:t>
            </a:r>
            <a:r>
              <a:rPr lang="en-CA" dirty="0">
                <a:latin typeface="Courier" pitchFamily="2" charset="0"/>
              </a:rPr>
              <a:t>(double initial) {</a:t>
            </a:r>
            <a:br>
              <a:rPr lang="en-CA" dirty="0">
                <a:latin typeface="Courier" pitchFamily="2" charset="0"/>
              </a:rPr>
            </a:br>
            <a:r>
              <a:rPr lang="en-CA" dirty="0">
                <a:latin typeface="Courier" pitchFamily="2" charset="0"/>
              </a:rPr>
              <a:t>        </a:t>
            </a:r>
            <a:r>
              <a:rPr lang="en-CA" dirty="0" err="1">
                <a:latin typeface="Courier" pitchFamily="2" charset="0"/>
              </a:rPr>
              <a:t>this.balance</a:t>
            </a:r>
            <a:r>
              <a:rPr lang="en-CA" dirty="0">
                <a:latin typeface="Courier" pitchFamily="2" charset="0"/>
              </a:rPr>
              <a:t> = initial;</a:t>
            </a:r>
            <a:br>
              <a:rPr lang="en-CA" dirty="0">
                <a:latin typeface="Courier" pitchFamily="2" charset="0"/>
              </a:rPr>
            </a:br>
            <a:r>
              <a:rPr lang="en-CA" dirty="0">
                <a:latin typeface="Courier" pitchFamily="2" charset="0"/>
              </a:rPr>
              <a:t>    }</a:t>
            </a:r>
            <a:br>
              <a:rPr lang="en-CA" dirty="0">
                <a:latin typeface="Courier" pitchFamily="2" charset="0"/>
              </a:rPr>
            </a:br>
            <a:br>
              <a:rPr lang="en-CA" dirty="0">
                <a:latin typeface="Courier" pitchFamily="2" charset="0"/>
              </a:rPr>
            </a:br>
            <a:r>
              <a:rPr lang="en-CA" dirty="0">
                <a:latin typeface="Courier" pitchFamily="2" charset="0"/>
              </a:rPr>
              <a:t>    public void deposit(double amount){</a:t>
            </a:r>
            <a:br>
              <a:rPr lang="en-CA" dirty="0">
                <a:latin typeface="Courier" pitchFamily="2" charset="0"/>
              </a:rPr>
            </a:br>
            <a:r>
              <a:rPr lang="en-CA" dirty="0">
                <a:latin typeface="Courier" pitchFamily="2" charset="0"/>
              </a:rPr>
              <a:t>        balance = balance + amount;</a:t>
            </a:r>
            <a:br>
              <a:rPr lang="en-CA" dirty="0">
                <a:latin typeface="Courier" pitchFamily="2" charset="0"/>
              </a:rPr>
            </a:br>
            <a:r>
              <a:rPr lang="en-CA" dirty="0">
                <a:latin typeface="Courier" pitchFamily="2" charset="0"/>
              </a:rPr>
              <a:t>    }</a:t>
            </a:r>
            <a:br>
              <a:rPr lang="en-CA" dirty="0">
                <a:latin typeface="Courier" pitchFamily="2" charset="0"/>
              </a:rPr>
            </a:br>
            <a:br>
              <a:rPr lang="en-CA" dirty="0">
                <a:latin typeface="Courier" pitchFamily="2" charset="0"/>
              </a:rPr>
            </a:br>
            <a:r>
              <a:rPr lang="en-CA" dirty="0">
                <a:latin typeface="Courier" pitchFamily="2" charset="0"/>
              </a:rPr>
              <a:t>    public void withdraw(double amount){</a:t>
            </a:r>
            <a:br>
              <a:rPr lang="en-CA" dirty="0">
                <a:latin typeface="Courier" pitchFamily="2" charset="0"/>
              </a:rPr>
            </a:br>
            <a:r>
              <a:rPr lang="en-CA" dirty="0">
                <a:latin typeface="Courier" pitchFamily="2" charset="0"/>
              </a:rPr>
              <a:t>        deposit(-amount);</a:t>
            </a:r>
            <a:br>
              <a:rPr lang="en-CA" dirty="0">
                <a:latin typeface="Courier" pitchFamily="2" charset="0"/>
              </a:rPr>
            </a:br>
            <a:r>
              <a:rPr lang="en-CA" dirty="0">
                <a:latin typeface="Courier" pitchFamily="2" charset="0"/>
              </a:rPr>
              <a:t>    }</a:t>
            </a:r>
            <a:br>
              <a:rPr lang="en-CA" dirty="0">
                <a:latin typeface="Courier" pitchFamily="2" charset="0"/>
              </a:rPr>
            </a:br>
            <a:br>
              <a:rPr lang="en-CA" dirty="0">
                <a:latin typeface="Courier" pitchFamily="2" charset="0"/>
              </a:rPr>
            </a:br>
            <a:r>
              <a:rPr lang="en-CA" dirty="0">
                <a:latin typeface="Courier" pitchFamily="2" charset="0"/>
              </a:rPr>
              <a:t>    public double </a:t>
            </a:r>
            <a:r>
              <a:rPr lang="en-CA" dirty="0" err="1">
                <a:latin typeface="Courier" pitchFamily="2" charset="0"/>
              </a:rPr>
              <a:t>getBalance</a:t>
            </a:r>
            <a:r>
              <a:rPr lang="en-CA" dirty="0">
                <a:latin typeface="Courier" pitchFamily="2" charset="0"/>
              </a:rPr>
              <a:t>() {</a:t>
            </a:r>
            <a:br>
              <a:rPr lang="en-CA" dirty="0">
                <a:latin typeface="Courier" pitchFamily="2" charset="0"/>
              </a:rPr>
            </a:br>
            <a:r>
              <a:rPr lang="en-CA" dirty="0">
                <a:latin typeface="Courier" pitchFamily="2" charset="0"/>
              </a:rPr>
              <a:t>        return balance;</a:t>
            </a:r>
            <a:br>
              <a:rPr lang="en-CA" dirty="0">
                <a:latin typeface="Courier" pitchFamily="2" charset="0"/>
              </a:rPr>
            </a:br>
            <a:r>
              <a:rPr lang="en-CA" dirty="0">
                <a:latin typeface="Courier" pitchFamily="2" charset="0"/>
              </a:rPr>
              <a:t>    }</a:t>
            </a:r>
            <a:br>
              <a:rPr lang="en-CA" dirty="0">
                <a:latin typeface="Courier" pitchFamily="2" charset="0"/>
              </a:rPr>
            </a:br>
            <a:r>
              <a:rPr lang="en-CA" dirty="0">
                <a:latin typeface="Courier" pitchFamily="2" charset="0"/>
              </a:rPr>
              <a:t>}</a:t>
            </a:r>
            <a:br>
              <a:rPr lang="en-CA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24591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DB31DE-91EA-480D-219A-3ED696727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en-US" sz="4200" dirty="0"/>
              <a:t>Shared Memory with Multithreading</a:t>
            </a:r>
          </a:p>
        </p:txBody>
      </p:sp>
      <p:sp>
        <p:nvSpPr>
          <p:cNvPr id="20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EAF3246-8512-D849-8985-B3E66A2CB9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547872"/>
          </a:xfrm>
        </p:spPr>
        <p:txBody>
          <a:bodyPr anchor="t">
            <a:normAutofit/>
          </a:bodyPr>
          <a:lstStyle/>
          <a:p>
            <a:r>
              <a:rPr lang="en-US" sz="2200"/>
              <a:t>Read/Write from the exact memory location </a:t>
            </a:r>
          </a:p>
          <a:p>
            <a:pPr lvl="1"/>
            <a:r>
              <a:rPr lang="en-US" sz="2200"/>
              <a:t>Deposit &amp; withdraw from a bank account</a:t>
            </a:r>
          </a:p>
          <a:p>
            <a:pPr lvl="1"/>
            <a:r>
              <a:rPr lang="en-US" sz="2200"/>
              <a:t>Write on a file from two different threads at the same.</a:t>
            </a:r>
          </a:p>
          <a:p>
            <a:r>
              <a:rPr lang="en-US" sz="2200"/>
              <a:t>If several threads access a memory location simultaneously, inconsistency appears, which is called a race condition. </a:t>
            </a:r>
          </a:p>
          <a:p>
            <a:endParaRPr lang="en-US" sz="2200" dirty="0"/>
          </a:p>
        </p:txBody>
      </p:sp>
      <p:pic>
        <p:nvPicPr>
          <p:cNvPr id="4" name="Picture 2" descr="image">
            <a:extLst>
              <a:ext uri="{FF2B5EF4-FFF2-40B4-BE49-F238E27FC236}">
                <a16:creationId xmlns:a16="http://schemas.microsoft.com/office/drawing/2014/main" id="{E6781A2F-06CB-8E6B-A68B-B0F267537D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9048" y="1654835"/>
            <a:ext cx="5458968" cy="3548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96744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FA35B2-6FDD-3DC7-D044-FBB8191F2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Race conditions are unpredictable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2ADC62-2EED-56DD-D3F8-BB30A4018E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Anything can go wrong without proper synchronization</a:t>
            </a:r>
          </a:p>
          <a:p>
            <a:r>
              <a:rPr lang="en-US" dirty="0"/>
              <a:t>Demo </a:t>
            </a:r>
          </a:p>
        </p:txBody>
      </p:sp>
    </p:spTree>
    <p:extLst>
      <p:ext uri="{BB962C8B-B14F-4D97-AF65-F5344CB8AC3E}">
        <p14:creationId xmlns:p14="http://schemas.microsoft.com/office/powerpoint/2010/main" val="41481532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87" name="Rectangle 3078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701DC4-24C9-889D-DB0D-380A72AC16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338" y="640080"/>
            <a:ext cx="3734014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2C06E2-9970-8448-0116-F5635EB81E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0339" y="4636008"/>
            <a:ext cx="3734014" cy="157276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400"/>
              <a:t>We need a lock </a:t>
            </a:r>
          </a:p>
        </p:txBody>
      </p:sp>
      <p:sp>
        <p:nvSpPr>
          <p:cNvPr id="3088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0338" y="4409267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8C5889-813F-8B53-DF91-4AF78F09BF7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4CE32013-4915-C049-9CC4-AF81C354F2C6}" type="datetime1">
              <a:rPr lang="en-US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10/1/22</a:t>
            </a:fld>
            <a:endParaRPr lang="en-US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5FFD902D-6B4E-4DE6-029D-4683684172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2"/>
          <a:stretch/>
        </p:blipFill>
        <p:spPr bwMode="auto"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09839E-22E0-D587-3765-6881946D8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105278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  <a:defRPr/>
            </a:pPr>
            <a:r>
              <a:rPr lang="en-US" kern="1200">
                <a:solidFill>
                  <a:srgbClr val="FFFFFF"/>
                </a:solidFill>
                <a:latin typeface="Calibri" panose="020F0502020204030204"/>
                <a:ea typeface="+mn-ea"/>
                <a:cs typeface="+mn-cs"/>
              </a:rPr>
              <a:t>@bazlur_rahman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E2D58E-0111-8A33-3776-FF1F4B934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91800" y="6356350"/>
            <a:ext cx="7620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4FAB73BC-B049-4115-A692-8D63A059BFB8}" type="slidenum">
              <a:rPr lang="en-US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19</a:t>
            </a:fld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929661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19">
            <a:extLst>
              <a:ext uri="{FF2B5EF4-FFF2-40B4-BE49-F238E27FC236}">
                <a16:creationId xmlns:a16="http://schemas.microsoft.com/office/drawing/2014/main" id="{3C54F4CE-85F0-46ED-80DA-9518C9251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DADD1FCA-8ACB-4958-81DD-4CDD6D3E1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802086" cy="6858000"/>
          </a:xfrm>
          <a:custGeom>
            <a:avLst/>
            <a:gdLst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9647 w 5734864"/>
              <a:gd name="connsiteY33" fmla="*/ 1936120 h 6858000"/>
              <a:gd name="connsiteX34" fmla="*/ 714660 w 5734864"/>
              <a:gd name="connsiteY34" fmla="*/ 1982709 h 6858000"/>
              <a:gd name="connsiteX35" fmla="*/ 710759 w 5734864"/>
              <a:gd name="connsiteY35" fmla="*/ 2013010 h 6858000"/>
              <a:gd name="connsiteX36" fmla="*/ 697927 w 5734864"/>
              <a:gd name="connsiteY36" fmla="*/ 2069833 h 6858000"/>
              <a:gd name="connsiteX37" fmla="*/ 693594 w 5734864"/>
              <a:gd name="connsiteY37" fmla="*/ 2103731 h 6858000"/>
              <a:gd name="connsiteX38" fmla="*/ 691109 w 5734864"/>
              <a:gd name="connsiteY38" fmla="*/ 2124027 h 6858000"/>
              <a:gd name="connsiteX39" fmla="*/ 676593 w 5734864"/>
              <a:gd name="connsiteY39" fmla="*/ 2176182 h 6858000"/>
              <a:gd name="connsiteX40" fmla="*/ 633227 w 5734864"/>
              <a:gd name="connsiteY40" fmla="*/ 2258036 h 6858000"/>
              <a:gd name="connsiteX41" fmla="*/ 625564 w 5734864"/>
              <a:gd name="connsiteY41" fmla="*/ 2284567 h 6858000"/>
              <a:gd name="connsiteX42" fmla="*/ 627074 w 5734864"/>
              <a:gd name="connsiteY42" fmla="*/ 2289605 h 6858000"/>
              <a:gd name="connsiteX43" fmla="*/ 614574 w 5734864"/>
              <a:gd name="connsiteY43" fmla="*/ 2308717 h 6858000"/>
              <a:gd name="connsiteX44" fmla="*/ 606890 w 5734864"/>
              <a:gd name="connsiteY44" fmla="*/ 2320662 h 6858000"/>
              <a:gd name="connsiteX45" fmla="*/ 605558 w 5734864"/>
              <a:gd name="connsiteY45" fmla="*/ 2327897 h 6858000"/>
              <a:gd name="connsiteX46" fmla="*/ 602202 w 5734864"/>
              <a:gd name="connsiteY46" fmla="*/ 2357749 h 6858000"/>
              <a:gd name="connsiteX47" fmla="*/ 600213 w 5734864"/>
              <a:gd name="connsiteY47" fmla="*/ 2364905 h 6858000"/>
              <a:gd name="connsiteX48" fmla="*/ 597160 w 5734864"/>
              <a:gd name="connsiteY48" fmla="*/ 2388351 h 6858000"/>
              <a:gd name="connsiteX49" fmla="*/ 597982 w 5734864"/>
              <a:gd name="connsiteY49" fmla="*/ 2402296 h 6858000"/>
              <a:gd name="connsiteX50" fmla="*/ 593150 w 5734864"/>
              <a:gd name="connsiteY50" fmla="*/ 2420015 h 6858000"/>
              <a:gd name="connsiteX51" fmla="*/ 592833 w 5734864"/>
              <a:gd name="connsiteY51" fmla="*/ 2422749 h 6858000"/>
              <a:gd name="connsiteX52" fmla="*/ 594479 w 5734864"/>
              <a:gd name="connsiteY52" fmla="*/ 2426002 h 6858000"/>
              <a:gd name="connsiteX53" fmla="*/ 591963 w 5734864"/>
              <a:gd name="connsiteY53" fmla="*/ 2431950 h 6858000"/>
              <a:gd name="connsiteX54" fmla="*/ 591544 w 5734864"/>
              <a:gd name="connsiteY54" fmla="*/ 2433897 h 6858000"/>
              <a:gd name="connsiteX55" fmla="*/ 589519 w 5734864"/>
              <a:gd name="connsiteY55" fmla="*/ 2451398 h 6858000"/>
              <a:gd name="connsiteX56" fmla="*/ 590037 w 5734864"/>
              <a:gd name="connsiteY56" fmla="*/ 2455536 h 6858000"/>
              <a:gd name="connsiteX57" fmla="*/ 588179 w 5734864"/>
              <a:gd name="connsiteY57" fmla="*/ 2462981 h 6858000"/>
              <a:gd name="connsiteX58" fmla="*/ 583434 w 5734864"/>
              <a:gd name="connsiteY58" fmla="*/ 2503991 h 6858000"/>
              <a:gd name="connsiteX59" fmla="*/ 567942 w 5734864"/>
              <a:gd name="connsiteY59" fmla="*/ 2652936 h 6858000"/>
              <a:gd name="connsiteX60" fmla="*/ 573869 w 5734864"/>
              <a:gd name="connsiteY60" fmla="*/ 2670188 h 6858000"/>
              <a:gd name="connsiteX61" fmla="*/ 575243 w 5734864"/>
              <a:gd name="connsiteY61" fmla="*/ 2688114 h 6858000"/>
              <a:gd name="connsiteX62" fmla="*/ 573824 w 5734864"/>
              <a:gd name="connsiteY62" fmla="*/ 2689856 h 6858000"/>
              <a:gd name="connsiteX63" fmla="*/ 570699 w 5734864"/>
              <a:gd name="connsiteY63" fmla="*/ 2709353 h 6858000"/>
              <a:gd name="connsiteX64" fmla="*/ 573192 w 5734864"/>
              <a:gd name="connsiteY64" fmla="*/ 2714527 h 6858000"/>
              <a:gd name="connsiteX65" fmla="*/ 572044 w 5734864"/>
              <a:gd name="connsiteY65" fmla="*/ 2728187 h 6858000"/>
              <a:gd name="connsiteX66" fmla="*/ 572465 w 5734864"/>
              <a:gd name="connsiteY66" fmla="*/ 2755863 h 6858000"/>
              <a:gd name="connsiteX67" fmla="*/ 570028 w 5734864"/>
              <a:gd name="connsiteY67" fmla="*/ 2760324 h 6858000"/>
              <a:gd name="connsiteX68" fmla="*/ 566748 w 5734864"/>
              <a:gd name="connsiteY68" fmla="*/ 2800948 h 6858000"/>
              <a:gd name="connsiteX69" fmla="*/ 565509 w 5734864"/>
              <a:gd name="connsiteY69" fmla="*/ 2801167 h 6858000"/>
              <a:gd name="connsiteX70" fmla="*/ 559367 w 5734864"/>
              <a:gd name="connsiteY70" fmla="*/ 2811129 h 6858000"/>
              <a:gd name="connsiteX71" fmla="*/ 550354 w 5734864"/>
              <a:gd name="connsiteY71" fmla="*/ 2830949 h 6858000"/>
              <a:gd name="connsiteX72" fmla="*/ 514795 w 5734864"/>
              <a:gd name="connsiteY72" fmla="*/ 2872433 h 6858000"/>
              <a:gd name="connsiteX73" fmla="*/ 509875 w 5734864"/>
              <a:gd name="connsiteY73" fmla="*/ 2923099 h 6858000"/>
              <a:gd name="connsiteX74" fmla="*/ 509577 w 5734864"/>
              <a:gd name="connsiteY74" fmla="*/ 2923197 h 6858000"/>
              <a:gd name="connsiteX75" fmla="*/ 507597 w 5734864"/>
              <a:gd name="connsiteY75" fmla="*/ 2931868 h 6858000"/>
              <a:gd name="connsiteX76" fmla="*/ 507379 w 5734864"/>
              <a:gd name="connsiteY76" fmla="*/ 2938322 h 6858000"/>
              <a:gd name="connsiteX77" fmla="*/ 504725 w 5734864"/>
              <a:gd name="connsiteY77" fmla="*/ 2954519 h 6858000"/>
              <a:gd name="connsiteX78" fmla="*/ 502018 w 5734864"/>
              <a:gd name="connsiteY78" fmla="*/ 2959643 h 6858000"/>
              <a:gd name="connsiteX79" fmla="*/ 498360 w 5734864"/>
              <a:gd name="connsiteY79" fmla="*/ 2961019 h 6858000"/>
              <a:gd name="connsiteX80" fmla="*/ 498483 w 5734864"/>
              <a:gd name="connsiteY80" fmla="*/ 2962590 h 6858000"/>
              <a:gd name="connsiteX81" fmla="*/ 484403 w 5734864"/>
              <a:gd name="connsiteY81" fmla="*/ 2990538 h 6858000"/>
              <a:gd name="connsiteX82" fmla="*/ 463075 w 5734864"/>
              <a:gd name="connsiteY82" fmla="*/ 3055956 h 6858000"/>
              <a:gd name="connsiteX83" fmla="*/ 455013 w 5734864"/>
              <a:gd name="connsiteY83" fmla="*/ 3094482 h 6858000"/>
              <a:gd name="connsiteX84" fmla="*/ 428391 w 5734864"/>
              <a:gd name="connsiteY84" fmla="*/ 3198850 h 6858000"/>
              <a:gd name="connsiteX85" fmla="*/ 401440 w 5734864"/>
              <a:gd name="connsiteY85" fmla="*/ 3307560 h 6858000"/>
              <a:gd name="connsiteX86" fmla="*/ 386076 w 5734864"/>
              <a:gd name="connsiteY86" fmla="*/ 3373943 h 6858000"/>
              <a:gd name="connsiteX87" fmla="*/ 374726 w 5734864"/>
              <a:gd name="connsiteY87" fmla="*/ 3381364 h 6858000"/>
              <a:gd name="connsiteX88" fmla="*/ 369145 w 5734864"/>
              <a:gd name="connsiteY88" fmla="*/ 3383729 h 6858000"/>
              <a:gd name="connsiteX89" fmla="*/ 364294 w 5734864"/>
              <a:gd name="connsiteY89" fmla="*/ 3414159 h 6858000"/>
              <a:gd name="connsiteX90" fmla="*/ 366450 w 5734864"/>
              <a:gd name="connsiteY90" fmla="*/ 3436925 h 6858000"/>
              <a:gd name="connsiteX91" fmla="*/ 351743 w 5734864"/>
              <a:gd name="connsiteY91" fmla="*/ 3521619 h 6858000"/>
              <a:gd name="connsiteX92" fmla="*/ 345784 w 5734864"/>
              <a:gd name="connsiteY92" fmla="*/ 3603757 h 6858000"/>
              <a:gd name="connsiteX93" fmla="*/ 344198 w 5734864"/>
              <a:gd name="connsiteY93" fmla="*/ 3652424 h 6858000"/>
              <a:gd name="connsiteX94" fmla="*/ 352450 w 5734864"/>
              <a:gd name="connsiteY94" fmla="*/ 3665222 h 6858000"/>
              <a:gd name="connsiteX95" fmla="*/ 342621 w 5734864"/>
              <a:gd name="connsiteY95" fmla="*/ 3700804 h 6858000"/>
              <a:gd name="connsiteX96" fmla="*/ 341514 w 5734864"/>
              <a:gd name="connsiteY96" fmla="*/ 3734774 h 6858000"/>
              <a:gd name="connsiteX97" fmla="*/ 340607 w 5734864"/>
              <a:gd name="connsiteY97" fmla="*/ 3785153 h 6858000"/>
              <a:gd name="connsiteX98" fmla="*/ 340707 w 5734864"/>
              <a:gd name="connsiteY98" fmla="*/ 3788177 h 6858000"/>
              <a:gd name="connsiteX99" fmla="*/ 340361 w 5734864"/>
              <a:gd name="connsiteY99" fmla="*/ 3798803 h 6858000"/>
              <a:gd name="connsiteX100" fmla="*/ 339642 w 5734864"/>
              <a:gd name="connsiteY100" fmla="*/ 3838750 h 6858000"/>
              <a:gd name="connsiteX101" fmla="*/ 360295 w 5734864"/>
              <a:gd name="connsiteY101" fmla="*/ 4015196 h 6858000"/>
              <a:gd name="connsiteX102" fmla="*/ 339043 w 5734864"/>
              <a:gd name="connsiteY102" fmla="*/ 4052778 h 6858000"/>
              <a:gd name="connsiteX103" fmla="*/ 339343 w 5734864"/>
              <a:gd name="connsiteY103" fmla="*/ 4096257 h 6858000"/>
              <a:gd name="connsiteX104" fmla="*/ 340786 w 5734864"/>
              <a:gd name="connsiteY104" fmla="*/ 4321136 h 6858000"/>
              <a:gd name="connsiteX105" fmla="*/ 343158 w 5734864"/>
              <a:gd name="connsiteY105" fmla="*/ 4429174 h 6858000"/>
              <a:gd name="connsiteX106" fmla="*/ 334599 w 5734864"/>
              <a:gd name="connsiteY106" fmla="*/ 4449938 h 6858000"/>
              <a:gd name="connsiteX107" fmla="*/ 332890 w 5734864"/>
              <a:gd name="connsiteY107" fmla="*/ 4453515 h 6858000"/>
              <a:gd name="connsiteX108" fmla="*/ 331105 w 5734864"/>
              <a:gd name="connsiteY108" fmla="*/ 4467941 h 6858000"/>
              <a:gd name="connsiteX109" fmla="*/ 324289 w 5734864"/>
              <a:gd name="connsiteY109" fmla="*/ 4471861 h 6858000"/>
              <a:gd name="connsiteX110" fmla="*/ 317079 w 5734864"/>
              <a:gd name="connsiteY110" fmla="*/ 4493468 h 6858000"/>
              <a:gd name="connsiteX111" fmla="*/ 315557 w 5734864"/>
              <a:gd name="connsiteY111" fmla="*/ 4520067 h 6858000"/>
              <a:gd name="connsiteX112" fmla="*/ 315240 w 5734864"/>
              <a:gd name="connsiteY112" fmla="*/ 4536872 h 6858000"/>
              <a:gd name="connsiteX113" fmla="*/ 316200 w 5734864"/>
              <a:gd name="connsiteY113" fmla="*/ 4538297 h 6858000"/>
              <a:gd name="connsiteX114" fmla="*/ 317507 w 5734864"/>
              <a:gd name="connsiteY114" fmla="*/ 4547582 h 6858000"/>
              <a:gd name="connsiteX115" fmla="*/ 323078 w 5734864"/>
              <a:gd name="connsiteY115" fmla="*/ 4592102 h 6858000"/>
              <a:gd name="connsiteX116" fmla="*/ 328722 w 5734864"/>
              <a:gd name="connsiteY116" fmla="*/ 4667914 h 6858000"/>
              <a:gd name="connsiteX117" fmla="*/ 335597 w 5734864"/>
              <a:gd name="connsiteY117" fmla="*/ 4695035 h 6858000"/>
              <a:gd name="connsiteX118" fmla="*/ 339485 w 5734864"/>
              <a:gd name="connsiteY118" fmla="*/ 4695979 h 6858000"/>
              <a:gd name="connsiteX119" fmla="*/ 341089 w 5734864"/>
              <a:gd name="connsiteY119" fmla="*/ 4704268 h 6858000"/>
              <a:gd name="connsiteX120" fmla="*/ 342177 w 5734864"/>
              <a:gd name="connsiteY120" fmla="*/ 4706060 h 6858000"/>
              <a:gd name="connsiteX121" fmla="*/ 347751 w 5734864"/>
              <a:gd name="connsiteY121" fmla="*/ 4716754 h 6858000"/>
              <a:gd name="connsiteX122" fmla="*/ 344125 w 5734864"/>
              <a:gd name="connsiteY122" fmla="*/ 4764669 h 6858000"/>
              <a:gd name="connsiteX123" fmla="*/ 340188 w 5734864"/>
              <a:gd name="connsiteY123" fmla="*/ 4779386 h 6858000"/>
              <a:gd name="connsiteX124" fmla="*/ 335146 w 5734864"/>
              <a:gd name="connsiteY124" fmla="*/ 4787491 h 6858000"/>
              <a:gd name="connsiteX125" fmla="*/ 319124 w 5734864"/>
              <a:gd name="connsiteY125" fmla="*/ 4843514 h 6858000"/>
              <a:gd name="connsiteX126" fmla="*/ 305956 w 5734864"/>
              <a:gd name="connsiteY126" fmla="*/ 4881505 h 6858000"/>
              <a:gd name="connsiteX127" fmla="*/ 301062 w 5734864"/>
              <a:gd name="connsiteY127" fmla="*/ 4889332 h 6858000"/>
              <a:gd name="connsiteX128" fmla="*/ 302141 w 5734864"/>
              <a:gd name="connsiteY128" fmla="*/ 4899400 h 6858000"/>
              <a:gd name="connsiteX129" fmla="*/ 304424 w 5734864"/>
              <a:gd name="connsiteY129" fmla="*/ 4902664 h 6858000"/>
              <a:gd name="connsiteX130" fmla="*/ 293123 w 5734864"/>
              <a:gd name="connsiteY130" fmla="*/ 4932769 h 6858000"/>
              <a:gd name="connsiteX131" fmla="*/ 292275 w 5734864"/>
              <a:gd name="connsiteY131" fmla="*/ 4936482 h 6858000"/>
              <a:gd name="connsiteX132" fmla="*/ 288304 w 5734864"/>
              <a:gd name="connsiteY132" fmla="*/ 4962325 h 6858000"/>
              <a:gd name="connsiteX133" fmla="*/ 287420 w 5734864"/>
              <a:gd name="connsiteY133" fmla="*/ 5042193 h 6858000"/>
              <a:gd name="connsiteX134" fmla="*/ 287020 w 5734864"/>
              <a:gd name="connsiteY134" fmla="*/ 5065655 h 6858000"/>
              <a:gd name="connsiteX135" fmla="*/ 288488 w 5734864"/>
              <a:gd name="connsiteY135" fmla="*/ 5082216 h 6858000"/>
              <a:gd name="connsiteX136" fmla="*/ 282763 w 5734864"/>
              <a:gd name="connsiteY136" fmla="*/ 5127114 h 6858000"/>
              <a:gd name="connsiteX137" fmla="*/ 269316 w 5734864"/>
              <a:gd name="connsiteY137" fmla="*/ 5202682 h 6858000"/>
              <a:gd name="connsiteX138" fmla="*/ 269174 w 5734864"/>
              <a:gd name="connsiteY138" fmla="*/ 5230835 h 6858000"/>
              <a:gd name="connsiteX139" fmla="*/ 272679 w 5734864"/>
              <a:gd name="connsiteY139" fmla="*/ 5232660 h 6858000"/>
              <a:gd name="connsiteX140" fmla="*/ 272160 w 5734864"/>
              <a:gd name="connsiteY140" fmla="*/ 5241150 h 6858000"/>
              <a:gd name="connsiteX141" fmla="*/ 272760 w 5734864"/>
              <a:gd name="connsiteY141" fmla="*/ 5243156 h 6858000"/>
              <a:gd name="connsiteX142" fmla="*/ 275462 w 5734864"/>
              <a:gd name="connsiteY142" fmla="*/ 5254919 h 6858000"/>
              <a:gd name="connsiteX143" fmla="*/ 262897 w 5734864"/>
              <a:gd name="connsiteY143" fmla="*/ 5286259 h 6858000"/>
              <a:gd name="connsiteX144" fmla="*/ 252761 w 5734864"/>
              <a:gd name="connsiteY144" fmla="*/ 5357801 h 6858000"/>
              <a:gd name="connsiteX145" fmla="*/ 242360 w 5734864"/>
              <a:gd name="connsiteY145" fmla="*/ 5460080 h 6858000"/>
              <a:gd name="connsiteX146" fmla="*/ 229880 w 5734864"/>
              <a:gd name="connsiteY146" fmla="*/ 5539714 h 6858000"/>
              <a:gd name="connsiteX147" fmla="*/ 204283 w 5734864"/>
              <a:gd name="connsiteY147" fmla="*/ 5639080 h 6858000"/>
              <a:gd name="connsiteX148" fmla="*/ 198948 w 5734864"/>
              <a:gd name="connsiteY148" fmla="*/ 5710958 h 6858000"/>
              <a:gd name="connsiteX149" fmla="*/ 192367 w 5734864"/>
              <a:gd name="connsiteY149" fmla="*/ 5719859 h 6858000"/>
              <a:gd name="connsiteX150" fmla="*/ 188035 w 5734864"/>
              <a:gd name="connsiteY150" fmla="*/ 5729935 h 6858000"/>
              <a:gd name="connsiteX151" fmla="*/ 188428 w 5734864"/>
              <a:gd name="connsiteY151" fmla="*/ 5731182 h 6858000"/>
              <a:gd name="connsiteX152" fmla="*/ 181635 w 5734864"/>
              <a:gd name="connsiteY152" fmla="*/ 5753538 h 6858000"/>
              <a:gd name="connsiteX153" fmla="*/ 169744 w 5734864"/>
              <a:gd name="connsiteY153" fmla="*/ 5796307 h 6858000"/>
              <a:gd name="connsiteX154" fmla="*/ 170351 w 5734864"/>
              <a:gd name="connsiteY154" fmla="*/ 5796644 h 6858000"/>
              <a:gd name="connsiteX155" fmla="*/ 171559 w 5734864"/>
              <a:gd name="connsiteY155" fmla="*/ 5803435 h 6858000"/>
              <a:gd name="connsiteX156" fmla="*/ 172284 w 5734864"/>
              <a:gd name="connsiteY156" fmla="*/ 5816391 h 6858000"/>
              <a:gd name="connsiteX157" fmla="*/ 182542 w 5734864"/>
              <a:gd name="connsiteY157" fmla="*/ 5846382 h 6858000"/>
              <a:gd name="connsiteX158" fmla="*/ 175877 w 5734864"/>
              <a:gd name="connsiteY158" fmla="*/ 5871336 h 6858000"/>
              <a:gd name="connsiteX159" fmla="*/ 174910 w 5734864"/>
              <a:gd name="connsiteY159" fmla="*/ 5876376 h 6858000"/>
              <a:gd name="connsiteX160" fmla="*/ 175047 w 5734864"/>
              <a:gd name="connsiteY160" fmla="*/ 5876483 h 6858000"/>
              <a:gd name="connsiteX161" fmla="*/ 174335 w 5734864"/>
              <a:gd name="connsiteY161" fmla="*/ 5881814 h 6858000"/>
              <a:gd name="connsiteX162" fmla="*/ 171273 w 5734864"/>
              <a:gd name="connsiteY162" fmla="*/ 5895339 h 6858000"/>
              <a:gd name="connsiteX163" fmla="*/ 171658 w 5734864"/>
              <a:gd name="connsiteY163" fmla="*/ 5898749 h 6858000"/>
              <a:gd name="connsiteX164" fmla="*/ 174658 w 5734864"/>
              <a:gd name="connsiteY164" fmla="*/ 5919558 h 6858000"/>
              <a:gd name="connsiteX165" fmla="*/ 169099 w 5734864"/>
              <a:gd name="connsiteY165" fmla="*/ 5984417 h 6858000"/>
              <a:gd name="connsiteX166" fmla="*/ 162007 w 5734864"/>
              <a:gd name="connsiteY166" fmla="*/ 6049043 h 6858000"/>
              <a:gd name="connsiteX167" fmla="*/ 156875 w 5734864"/>
              <a:gd name="connsiteY167" fmla="*/ 6114000 h 6858000"/>
              <a:gd name="connsiteX168" fmla="*/ 165441 w 5734864"/>
              <a:gd name="connsiteY168" fmla="*/ 6146938 h 6858000"/>
              <a:gd name="connsiteX169" fmla="*/ 165177 w 5734864"/>
              <a:gd name="connsiteY169" fmla="*/ 6150658 h 6858000"/>
              <a:gd name="connsiteX170" fmla="*/ 161772 w 5734864"/>
              <a:gd name="connsiteY170" fmla="*/ 6160011 h 6858000"/>
              <a:gd name="connsiteX171" fmla="*/ 160051 w 5734864"/>
              <a:gd name="connsiteY171" fmla="*/ 6163393 h 6858000"/>
              <a:gd name="connsiteX172" fmla="*/ 158473 w 5734864"/>
              <a:gd name="connsiteY172" fmla="*/ 6168628 h 6858000"/>
              <a:gd name="connsiteX173" fmla="*/ 158573 w 5734864"/>
              <a:gd name="connsiteY173" fmla="*/ 6168799 h 6858000"/>
              <a:gd name="connsiteX174" fmla="*/ 146463 w 5734864"/>
              <a:gd name="connsiteY174" fmla="*/ 6196671 h 6858000"/>
              <a:gd name="connsiteX175" fmla="*/ 150209 w 5734864"/>
              <a:gd name="connsiteY175" fmla="*/ 6232365 h 6858000"/>
              <a:gd name="connsiteX176" fmla="*/ 148544 w 5734864"/>
              <a:gd name="connsiteY176" fmla="*/ 6246162 h 6858000"/>
              <a:gd name="connsiteX177" fmla="*/ 148403 w 5734864"/>
              <a:gd name="connsiteY177" fmla="*/ 6253754 h 6858000"/>
              <a:gd name="connsiteX178" fmla="*/ 138880 w 5734864"/>
              <a:gd name="connsiteY178" fmla="*/ 6276449 h 6858000"/>
              <a:gd name="connsiteX179" fmla="*/ 138683 w 5734864"/>
              <a:gd name="connsiteY179" fmla="*/ 6279721 h 6858000"/>
              <a:gd name="connsiteX180" fmla="*/ 130721 w 5734864"/>
              <a:gd name="connsiteY180" fmla="*/ 6293675 h 6858000"/>
              <a:gd name="connsiteX181" fmla="*/ 120717 w 5734864"/>
              <a:gd name="connsiteY181" fmla="*/ 6313967 h 6858000"/>
              <a:gd name="connsiteX182" fmla="*/ 120841 w 5734864"/>
              <a:gd name="connsiteY182" fmla="*/ 6315437 h 6858000"/>
              <a:gd name="connsiteX183" fmla="*/ 115208 w 5734864"/>
              <a:gd name="connsiteY183" fmla="*/ 6324024 h 6858000"/>
              <a:gd name="connsiteX184" fmla="*/ 101217 w 5734864"/>
              <a:gd name="connsiteY184" fmla="*/ 6365923 h 6858000"/>
              <a:gd name="connsiteX185" fmla="*/ 74946 w 5734864"/>
              <a:gd name="connsiteY185" fmla="*/ 6556817 h 6858000"/>
              <a:gd name="connsiteX186" fmla="*/ 16001 w 5734864"/>
              <a:gd name="connsiteY186" fmla="*/ 6808678 h 6858000"/>
              <a:gd name="connsiteX187" fmla="*/ 0 w 5734864"/>
              <a:gd name="connsiteY187" fmla="*/ 6858000 h 6858000"/>
              <a:gd name="connsiteX188" fmla="*/ 5734864 w 5734864"/>
              <a:gd name="connsiteY188" fmla="*/ 685800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4660 w 5734864"/>
              <a:gd name="connsiteY33" fmla="*/ 1982709 h 6858000"/>
              <a:gd name="connsiteX34" fmla="*/ 710759 w 5734864"/>
              <a:gd name="connsiteY34" fmla="*/ 2013010 h 6858000"/>
              <a:gd name="connsiteX35" fmla="*/ 697927 w 5734864"/>
              <a:gd name="connsiteY35" fmla="*/ 2069833 h 6858000"/>
              <a:gd name="connsiteX36" fmla="*/ 693594 w 5734864"/>
              <a:gd name="connsiteY36" fmla="*/ 2103731 h 6858000"/>
              <a:gd name="connsiteX37" fmla="*/ 691109 w 5734864"/>
              <a:gd name="connsiteY37" fmla="*/ 2124027 h 6858000"/>
              <a:gd name="connsiteX38" fmla="*/ 676593 w 5734864"/>
              <a:gd name="connsiteY38" fmla="*/ 2176182 h 6858000"/>
              <a:gd name="connsiteX39" fmla="*/ 633227 w 5734864"/>
              <a:gd name="connsiteY39" fmla="*/ 2258036 h 6858000"/>
              <a:gd name="connsiteX40" fmla="*/ 625564 w 5734864"/>
              <a:gd name="connsiteY40" fmla="*/ 2284567 h 6858000"/>
              <a:gd name="connsiteX41" fmla="*/ 627074 w 5734864"/>
              <a:gd name="connsiteY41" fmla="*/ 2289605 h 6858000"/>
              <a:gd name="connsiteX42" fmla="*/ 614574 w 5734864"/>
              <a:gd name="connsiteY42" fmla="*/ 2308717 h 6858000"/>
              <a:gd name="connsiteX43" fmla="*/ 606890 w 5734864"/>
              <a:gd name="connsiteY43" fmla="*/ 2320662 h 6858000"/>
              <a:gd name="connsiteX44" fmla="*/ 605558 w 5734864"/>
              <a:gd name="connsiteY44" fmla="*/ 2327897 h 6858000"/>
              <a:gd name="connsiteX45" fmla="*/ 602202 w 5734864"/>
              <a:gd name="connsiteY45" fmla="*/ 2357749 h 6858000"/>
              <a:gd name="connsiteX46" fmla="*/ 600213 w 5734864"/>
              <a:gd name="connsiteY46" fmla="*/ 2364905 h 6858000"/>
              <a:gd name="connsiteX47" fmla="*/ 597160 w 5734864"/>
              <a:gd name="connsiteY47" fmla="*/ 2388351 h 6858000"/>
              <a:gd name="connsiteX48" fmla="*/ 597982 w 5734864"/>
              <a:gd name="connsiteY48" fmla="*/ 2402296 h 6858000"/>
              <a:gd name="connsiteX49" fmla="*/ 593150 w 5734864"/>
              <a:gd name="connsiteY49" fmla="*/ 2420015 h 6858000"/>
              <a:gd name="connsiteX50" fmla="*/ 592833 w 5734864"/>
              <a:gd name="connsiteY50" fmla="*/ 2422749 h 6858000"/>
              <a:gd name="connsiteX51" fmla="*/ 594479 w 5734864"/>
              <a:gd name="connsiteY51" fmla="*/ 2426002 h 6858000"/>
              <a:gd name="connsiteX52" fmla="*/ 591963 w 5734864"/>
              <a:gd name="connsiteY52" fmla="*/ 2431950 h 6858000"/>
              <a:gd name="connsiteX53" fmla="*/ 591544 w 5734864"/>
              <a:gd name="connsiteY53" fmla="*/ 2433897 h 6858000"/>
              <a:gd name="connsiteX54" fmla="*/ 589519 w 5734864"/>
              <a:gd name="connsiteY54" fmla="*/ 2451398 h 6858000"/>
              <a:gd name="connsiteX55" fmla="*/ 590037 w 5734864"/>
              <a:gd name="connsiteY55" fmla="*/ 2455536 h 6858000"/>
              <a:gd name="connsiteX56" fmla="*/ 588179 w 5734864"/>
              <a:gd name="connsiteY56" fmla="*/ 2462981 h 6858000"/>
              <a:gd name="connsiteX57" fmla="*/ 583434 w 5734864"/>
              <a:gd name="connsiteY57" fmla="*/ 2503991 h 6858000"/>
              <a:gd name="connsiteX58" fmla="*/ 567942 w 5734864"/>
              <a:gd name="connsiteY58" fmla="*/ 2652936 h 6858000"/>
              <a:gd name="connsiteX59" fmla="*/ 573869 w 5734864"/>
              <a:gd name="connsiteY59" fmla="*/ 2670188 h 6858000"/>
              <a:gd name="connsiteX60" fmla="*/ 575243 w 5734864"/>
              <a:gd name="connsiteY60" fmla="*/ 2688114 h 6858000"/>
              <a:gd name="connsiteX61" fmla="*/ 573824 w 5734864"/>
              <a:gd name="connsiteY61" fmla="*/ 2689856 h 6858000"/>
              <a:gd name="connsiteX62" fmla="*/ 570699 w 5734864"/>
              <a:gd name="connsiteY62" fmla="*/ 2709353 h 6858000"/>
              <a:gd name="connsiteX63" fmla="*/ 573192 w 5734864"/>
              <a:gd name="connsiteY63" fmla="*/ 2714527 h 6858000"/>
              <a:gd name="connsiteX64" fmla="*/ 572044 w 5734864"/>
              <a:gd name="connsiteY64" fmla="*/ 2728187 h 6858000"/>
              <a:gd name="connsiteX65" fmla="*/ 572465 w 5734864"/>
              <a:gd name="connsiteY65" fmla="*/ 2755863 h 6858000"/>
              <a:gd name="connsiteX66" fmla="*/ 570028 w 5734864"/>
              <a:gd name="connsiteY66" fmla="*/ 2760324 h 6858000"/>
              <a:gd name="connsiteX67" fmla="*/ 566748 w 5734864"/>
              <a:gd name="connsiteY67" fmla="*/ 2800948 h 6858000"/>
              <a:gd name="connsiteX68" fmla="*/ 565509 w 5734864"/>
              <a:gd name="connsiteY68" fmla="*/ 2801167 h 6858000"/>
              <a:gd name="connsiteX69" fmla="*/ 559367 w 5734864"/>
              <a:gd name="connsiteY69" fmla="*/ 2811129 h 6858000"/>
              <a:gd name="connsiteX70" fmla="*/ 550354 w 5734864"/>
              <a:gd name="connsiteY70" fmla="*/ 2830949 h 6858000"/>
              <a:gd name="connsiteX71" fmla="*/ 514795 w 5734864"/>
              <a:gd name="connsiteY71" fmla="*/ 2872433 h 6858000"/>
              <a:gd name="connsiteX72" fmla="*/ 509875 w 5734864"/>
              <a:gd name="connsiteY72" fmla="*/ 2923099 h 6858000"/>
              <a:gd name="connsiteX73" fmla="*/ 509577 w 5734864"/>
              <a:gd name="connsiteY73" fmla="*/ 2923197 h 6858000"/>
              <a:gd name="connsiteX74" fmla="*/ 507597 w 5734864"/>
              <a:gd name="connsiteY74" fmla="*/ 2931868 h 6858000"/>
              <a:gd name="connsiteX75" fmla="*/ 507379 w 5734864"/>
              <a:gd name="connsiteY75" fmla="*/ 2938322 h 6858000"/>
              <a:gd name="connsiteX76" fmla="*/ 504725 w 5734864"/>
              <a:gd name="connsiteY76" fmla="*/ 2954519 h 6858000"/>
              <a:gd name="connsiteX77" fmla="*/ 502018 w 5734864"/>
              <a:gd name="connsiteY77" fmla="*/ 2959643 h 6858000"/>
              <a:gd name="connsiteX78" fmla="*/ 498360 w 5734864"/>
              <a:gd name="connsiteY78" fmla="*/ 2961019 h 6858000"/>
              <a:gd name="connsiteX79" fmla="*/ 498483 w 5734864"/>
              <a:gd name="connsiteY79" fmla="*/ 2962590 h 6858000"/>
              <a:gd name="connsiteX80" fmla="*/ 484403 w 5734864"/>
              <a:gd name="connsiteY80" fmla="*/ 2990538 h 6858000"/>
              <a:gd name="connsiteX81" fmla="*/ 463075 w 5734864"/>
              <a:gd name="connsiteY81" fmla="*/ 3055956 h 6858000"/>
              <a:gd name="connsiteX82" fmla="*/ 455013 w 5734864"/>
              <a:gd name="connsiteY82" fmla="*/ 3094482 h 6858000"/>
              <a:gd name="connsiteX83" fmla="*/ 428391 w 5734864"/>
              <a:gd name="connsiteY83" fmla="*/ 3198850 h 6858000"/>
              <a:gd name="connsiteX84" fmla="*/ 401440 w 5734864"/>
              <a:gd name="connsiteY84" fmla="*/ 3307560 h 6858000"/>
              <a:gd name="connsiteX85" fmla="*/ 386076 w 5734864"/>
              <a:gd name="connsiteY85" fmla="*/ 3373943 h 6858000"/>
              <a:gd name="connsiteX86" fmla="*/ 374726 w 5734864"/>
              <a:gd name="connsiteY86" fmla="*/ 3381364 h 6858000"/>
              <a:gd name="connsiteX87" fmla="*/ 369145 w 5734864"/>
              <a:gd name="connsiteY87" fmla="*/ 3383729 h 6858000"/>
              <a:gd name="connsiteX88" fmla="*/ 364294 w 5734864"/>
              <a:gd name="connsiteY88" fmla="*/ 3414159 h 6858000"/>
              <a:gd name="connsiteX89" fmla="*/ 366450 w 5734864"/>
              <a:gd name="connsiteY89" fmla="*/ 3436925 h 6858000"/>
              <a:gd name="connsiteX90" fmla="*/ 351743 w 5734864"/>
              <a:gd name="connsiteY90" fmla="*/ 3521619 h 6858000"/>
              <a:gd name="connsiteX91" fmla="*/ 345784 w 5734864"/>
              <a:gd name="connsiteY91" fmla="*/ 3603757 h 6858000"/>
              <a:gd name="connsiteX92" fmla="*/ 344198 w 5734864"/>
              <a:gd name="connsiteY92" fmla="*/ 3652424 h 6858000"/>
              <a:gd name="connsiteX93" fmla="*/ 352450 w 5734864"/>
              <a:gd name="connsiteY93" fmla="*/ 3665222 h 6858000"/>
              <a:gd name="connsiteX94" fmla="*/ 342621 w 5734864"/>
              <a:gd name="connsiteY94" fmla="*/ 3700804 h 6858000"/>
              <a:gd name="connsiteX95" fmla="*/ 341514 w 5734864"/>
              <a:gd name="connsiteY95" fmla="*/ 3734774 h 6858000"/>
              <a:gd name="connsiteX96" fmla="*/ 340607 w 5734864"/>
              <a:gd name="connsiteY96" fmla="*/ 3785153 h 6858000"/>
              <a:gd name="connsiteX97" fmla="*/ 340707 w 5734864"/>
              <a:gd name="connsiteY97" fmla="*/ 3788177 h 6858000"/>
              <a:gd name="connsiteX98" fmla="*/ 340361 w 5734864"/>
              <a:gd name="connsiteY98" fmla="*/ 3798803 h 6858000"/>
              <a:gd name="connsiteX99" fmla="*/ 339642 w 5734864"/>
              <a:gd name="connsiteY99" fmla="*/ 3838750 h 6858000"/>
              <a:gd name="connsiteX100" fmla="*/ 360295 w 5734864"/>
              <a:gd name="connsiteY100" fmla="*/ 4015196 h 6858000"/>
              <a:gd name="connsiteX101" fmla="*/ 339043 w 5734864"/>
              <a:gd name="connsiteY101" fmla="*/ 4052778 h 6858000"/>
              <a:gd name="connsiteX102" fmla="*/ 339343 w 5734864"/>
              <a:gd name="connsiteY102" fmla="*/ 4096257 h 6858000"/>
              <a:gd name="connsiteX103" fmla="*/ 340786 w 5734864"/>
              <a:gd name="connsiteY103" fmla="*/ 4321136 h 6858000"/>
              <a:gd name="connsiteX104" fmla="*/ 343158 w 5734864"/>
              <a:gd name="connsiteY104" fmla="*/ 4429174 h 6858000"/>
              <a:gd name="connsiteX105" fmla="*/ 334599 w 5734864"/>
              <a:gd name="connsiteY105" fmla="*/ 4449938 h 6858000"/>
              <a:gd name="connsiteX106" fmla="*/ 332890 w 5734864"/>
              <a:gd name="connsiteY106" fmla="*/ 4453515 h 6858000"/>
              <a:gd name="connsiteX107" fmla="*/ 331105 w 5734864"/>
              <a:gd name="connsiteY107" fmla="*/ 4467941 h 6858000"/>
              <a:gd name="connsiteX108" fmla="*/ 324289 w 5734864"/>
              <a:gd name="connsiteY108" fmla="*/ 4471861 h 6858000"/>
              <a:gd name="connsiteX109" fmla="*/ 317079 w 5734864"/>
              <a:gd name="connsiteY109" fmla="*/ 4493468 h 6858000"/>
              <a:gd name="connsiteX110" fmla="*/ 315557 w 5734864"/>
              <a:gd name="connsiteY110" fmla="*/ 4520067 h 6858000"/>
              <a:gd name="connsiteX111" fmla="*/ 315240 w 5734864"/>
              <a:gd name="connsiteY111" fmla="*/ 4536872 h 6858000"/>
              <a:gd name="connsiteX112" fmla="*/ 316200 w 5734864"/>
              <a:gd name="connsiteY112" fmla="*/ 4538297 h 6858000"/>
              <a:gd name="connsiteX113" fmla="*/ 317507 w 5734864"/>
              <a:gd name="connsiteY113" fmla="*/ 4547582 h 6858000"/>
              <a:gd name="connsiteX114" fmla="*/ 323078 w 5734864"/>
              <a:gd name="connsiteY114" fmla="*/ 4592102 h 6858000"/>
              <a:gd name="connsiteX115" fmla="*/ 328722 w 5734864"/>
              <a:gd name="connsiteY115" fmla="*/ 4667914 h 6858000"/>
              <a:gd name="connsiteX116" fmla="*/ 335597 w 5734864"/>
              <a:gd name="connsiteY116" fmla="*/ 4695035 h 6858000"/>
              <a:gd name="connsiteX117" fmla="*/ 339485 w 5734864"/>
              <a:gd name="connsiteY117" fmla="*/ 4695979 h 6858000"/>
              <a:gd name="connsiteX118" fmla="*/ 341089 w 5734864"/>
              <a:gd name="connsiteY118" fmla="*/ 4704268 h 6858000"/>
              <a:gd name="connsiteX119" fmla="*/ 342177 w 5734864"/>
              <a:gd name="connsiteY119" fmla="*/ 4706060 h 6858000"/>
              <a:gd name="connsiteX120" fmla="*/ 347751 w 5734864"/>
              <a:gd name="connsiteY120" fmla="*/ 4716754 h 6858000"/>
              <a:gd name="connsiteX121" fmla="*/ 344125 w 5734864"/>
              <a:gd name="connsiteY121" fmla="*/ 4764669 h 6858000"/>
              <a:gd name="connsiteX122" fmla="*/ 340188 w 5734864"/>
              <a:gd name="connsiteY122" fmla="*/ 4779386 h 6858000"/>
              <a:gd name="connsiteX123" fmla="*/ 335146 w 5734864"/>
              <a:gd name="connsiteY123" fmla="*/ 4787491 h 6858000"/>
              <a:gd name="connsiteX124" fmla="*/ 319124 w 5734864"/>
              <a:gd name="connsiteY124" fmla="*/ 4843514 h 6858000"/>
              <a:gd name="connsiteX125" fmla="*/ 305956 w 5734864"/>
              <a:gd name="connsiteY125" fmla="*/ 4881505 h 6858000"/>
              <a:gd name="connsiteX126" fmla="*/ 301062 w 5734864"/>
              <a:gd name="connsiteY126" fmla="*/ 4889332 h 6858000"/>
              <a:gd name="connsiteX127" fmla="*/ 302141 w 5734864"/>
              <a:gd name="connsiteY127" fmla="*/ 4899400 h 6858000"/>
              <a:gd name="connsiteX128" fmla="*/ 304424 w 5734864"/>
              <a:gd name="connsiteY128" fmla="*/ 4902664 h 6858000"/>
              <a:gd name="connsiteX129" fmla="*/ 293123 w 5734864"/>
              <a:gd name="connsiteY129" fmla="*/ 4932769 h 6858000"/>
              <a:gd name="connsiteX130" fmla="*/ 292275 w 5734864"/>
              <a:gd name="connsiteY130" fmla="*/ 4936482 h 6858000"/>
              <a:gd name="connsiteX131" fmla="*/ 288304 w 5734864"/>
              <a:gd name="connsiteY131" fmla="*/ 4962325 h 6858000"/>
              <a:gd name="connsiteX132" fmla="*/ 287420 w 5734864"/>
              <a:gd name="connsiteY132" fmla="*/ 5042193 h 6858000"/>
              <a:gd name="connsiteX133" fmla="*/ 287020 w 5734864"/>
              <a:gd name="connsiteY133" fmla="*/ 5065655 h 6858000"/>
              <a:gd name="connsiteX134" fmla="*/ 288488 w 5734864"/>
              <a:gd name="connsiteY134" fmla="*/ 5082216 h 6858000"/>
              <a:gd name="connsiteX135" fmla="*/ 282763 w 5734864"/>
              <a:gd name="connsiteY135" fmla="*/ 5127114 h 6858000"/>
              <a:gd name="connsiteX136" fmla="*/ 269316 w 5734864"/>
              <a:gd name="connsiteY136" fmla="*/ 5202682 h 6858000"/>
              <a:gd name="connsiteX137" fmla="*/ 269174 w 5734864"/>
              <a:gd name="connsiteY137" fmla="*/ 5230835 h 6858000"/>
              <a:gd name="connsiteX138" fmla="*/ 272679 w 5734864"/>
              <a:gd name="connsiteY138" fmla="*/ 5232660 h 6858000"/>
              <a:gd name="connsiteX139" fmla="*/ 272160 w 5734864"/>
              <a:gd name="connsiteY139" fmla="*/ 5241150 h 6858000"/>
              <a:gd name="connsiteX140" fmla="*/ 272760 w 5734864"/>
              <a:gd name="connsiteY140" fmla="*/ 5243156 h 6858000"/>
              <a:gd name="connsiteX141" fmla="*/ 275462 w 5734864"/>
              <a:gd name="connsiteY141" fmla="*/ 5254919 h 6858000"/>
              <a:gd name="connsiteX142" fmla="*/ 262897 w 5734864"/>
              <a:gd name="connsiteY142" fmla="*/ 5286259 h 6858000"/>
              <a:gd name="connsiteX143" fmla="*/ 252761 w 5734864"/>
              <a:gd name="connsiteY143" fmla="*/ 5357801 h 6858000"/>
              <a:gd name="connsiteX144" fmla="*/ 242360 w 5734864"/>
              <a:gd name="connsiteY144" fmla="*/ 5460080 h 6858000"/>
              <a:gd name="connsiteX145" fmla="*/ 229880 w 5734864"/>
              <a:gd name="connsiteY145" fmla="*/ 5539714 h 6858000"/>
              <a:gd name="connsiteX146" fmla="*/ 204283 w 5734864"/>
              <a:gd name="connsiteY146" fmla="*/ 5639080 h 6858000"/>
              <a:gd name="connsiteX147" fmla="*/ 198948 w 5734864"/>
              <a:gd name="connsiteY147" fmla="*/ 5710958 h 6858000"/>
              <a:gd name="connsiteX148" fmla="*/ 192367 w 5734864"/>
              <a:gd name="connsiteY148" fmla="*/ 5719859 h 6858000"/>
              <a:gd name="connsiteX149" fmla="*/ 188035 w 5734864"/>
              <a:gd name="connsiteY149" fmla="*/ 5729935 h 6858000"/>
              <a:gd name="connsiteX150" fmla="*/ 188428 w 5734864"/>
              <a:gd name="connsiteY150" fmla="*/ 5731182 h 6858000"/>
              <a:gd name="connsiteX151" fmla="*/ 181635 w 5734864"/>
              <a:gd name="connsiteY151" fmla="*/ 5753538 h 6858000"/>
              <a:gd name="connsiteX152" fmla="*/ 169744 w 5734864"/>
              <a:gd name="connsiteY152" fmla="*/ 5796307 h 6858000"/>
              <a:gd name="connsiteX153" fmla="*/ 170351 w 5734864"/>
              <a:gd name="connsiteY153" fmla="*/ 5796644 h 6858000"/>
              <a:gd name="connsiteX154" fmla="*/ 171559 w 5734864"/>
              <a:gd name="connsiteY154" fmla="*/ 5803435 h 6858000"/>
              <a:gd name="connsiteX155" fmla="*/ 172284 w 5734864"/>
              <a:gd name="connsiteY155" fmla="*/ 5816391 h 6858000"/>
              <a:gd name="connsiteX156" fmla="*/ 182542 w 5734864"/>
              <a:gd name="connsiteY156" fmla="*/ 5846382 h 6858000"/>
              <a:gd name="connsiteX157" fmla="*/ 175877 w 5734864"/>
              <a:gd name="connsiteY157" fmla="*/ 5871336 h 6858000"/>
              <a:gd name="connsiteX158" fmla="*/ 174910 w 5734864"/>
              <a:gd name="connsiteY158" fmla="*/ 5876376 h 6858000"/>
              <a:gd name="connsiteX159" fmla="*/ 175047 w 5734864"/>
              <a:gd name="connsiteY159" fmla="*/ 5876483 h 6858000"/>
              <a:gd name="connsiteX160" fmla="*/ 174335 w 5734864"/>
              <a:gd name="connsiteY160" fmla="*/ 5881814 h 6858000"/>
              <a:gd name="connsiteX161" fmla="*/ 171273 w 5734864"/>
              <a:gd name="connsiteY161" fmla="*/ 5895339 h 6858000"/>
              <a:gd name="connsiteX162" fmla="*/ 171658 w 5734864"/>
              <a:gd name="connsiteY162" fmla="*/ 5898749 h 6858000"/>
              <a:gd name="connsiteX163" fmla="*/ 174658 w 5734864"/>
              <a:gd name="connsiteY163" fmla="*/ 5919558 h 6858000"/>
              <a:gd name="connsiteX164" fmla="*/ 169099 w 5734864"/>
              <a:gd name="connsiteY164" fmla="*/ 5984417 h 6858000"/>
              <a:gd name="connsiteX165" fmla="*/ 162007 w 5734864"/>
              <a:gd name="connsiteY165" fmla="*/ 6049043 h 6858000"/>
              <a:gd name="connsiteX166" fmla="*/ 156875 w 5734864"/>
              <a:gd name="connsiteY166" fmla="*/ 6114000 h 6858000"/>
              <a:gd name="connsiteX167" fmla="*/ 165441 w 5734864"/>
              <a:gd name="connsiteY167" fmla="*/ 6146938 h 6858000"/>
              <a:gd name="connsiteX168" fmla="*/ 165177 w 5734864"/>
              <a:gd name="connsiteY168" fmla="*/ 6150658 h 6858000"/>
              <a:gd name="connsiteX169" fmla="*/ 161772 w 5734864"/>
              <a:gd name="connsiteY169" fmla="*/ 6160011 h 6858000"/>
              <a:gd name="connsiteX170" fmla="*/ 160051 w 5734864"/>
              <a:gd name="connsiteY170" fmla="*/ 6163393 h 6858000"/>
              <a:gd name="connsiteX171" fmla="*/ 158473 w 5734864"/>
              <a:gd name="connsiteY171" fmla="*/ 6168628 h 6858000"/>
              <a:gd name="connsiteX172" fmla="*/ 158573 w 5734864"/>
              <a:gd name="connsiteY172" fmla="*/ 6168799 h 6858000"/>
              <a:gd name="connsiteX173" fmla="*/ 146463 w 5734864"/>
              <a:gd name="connsiteY173" fmla="*/ 6196671 h 6858000"/>
              <a:gd name="connsiteX174" fmla="*/ 150209 w 5734864"/>
              <a:gd name="connsiteY174" fmla="*/ 6232365 h 6858000"/>
              <a:gd name="connsiteX175" fmla="*/ 148544 w 5734864"/>
              <a:gd name="connsiteY175" fmla="*/ 6246162 h 6858000"/>
              <a:gd name="connsiteX176" fmla="*/ 148403 w 5734864"/>
              <a:gd name="connsiteY176" fmla="*/ 6253754 h 6858000"/>
              <a:gd name="connsiteX177" fmla="*/ 138880 w 5734864"/>
              <a:gd name="connsiteY177" fmla="*/ 6276449 h 6858000"/>
              <a:gd name="connsiteX178" fmla="*/ 138683 w 5734864"/>
              <a:gd name="connsiteY178" fmla="*/ 6279721 h 6858000"/>
              <a:gd name="connsiteX179" fmla="*/ 130721 w 5734864"/>
              <a:gd name="connsiteY179" fmla="*/ 6293675 h 6858000"/>
              <a:gd name="connsiteX180" fmla="*/ 120717 w 5734864"/>
              <a:gd name="connsiteY180" fmla="*/ 6313967 h 6858000"/>
              <a:gd name="connsiteX181" fmla="*/ 120841 w 5734864"/>
              <a:gd name="connsiteY181" fmla="*/ 6315437 h 6858000"/>
              <a:gd name="connsiteX182" fmla="*/ 115208 w 5734864"/>
              <a:gd name="connsiteY182" fmla="*/ 6324024 h 6858000"/>
              <a:gd name="connsiteX183" fmla="*/ 101217 w 5734864"/>
              <a:gd name="connsiteY183" fmla="*/ 6365923 h 6858000"/>
              <a:gd name="connsiteX184" fmla="*/ 74946 w 5734864"/>
              <a:gd name="connsiteY184" fmla="*/ 6556817 h 6858000"/>
              <a:gd name="connsiteX185" fmla="*/ 16001 w 5734864"/>
              <a:gd name="connsiteY185" fmla="*/ 6808678 h 6858000"/>
              <a:gd name="connsiteX186" fmla="*/ 0 w 5734864"/>
              <a:gd name="connsiteY186" fmla="*/ 6858000 h 6858000"/>
              <a:gd name="connsiteX187" fmla="*/ 5734864 w 5734864"/>
              <a:gd name="connsiteY187" fmla="*/ 6858000 h 6858000"/>
              <a:gd name="connsiteX188" fmla="*/ 5734864 w 5734864"/>
              <a:gd name="connsiteY188" fmla="*/ 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7865 w 5734864"/>
              <a:gd name="connsiteY13" fmla="*/ 1070795 h 6858000"/>
              <a:gd name="connsiteX14" fmla="*/ 862786 w 5734864"/>
              <a:gd name="connsiteY14" fmla="*/ 1238994 h 6858000"/>
              <a:gd name="connsiteX15" fmla="*/ 859345 w 5734864"/>
              <a:gd name="connsiteY15" fmla="*/ 1380427 h 6858000"/>
              <a:gd name="connsiteX16" fmla="*/ 855172 w 5734864"/>
              <a:gd name="connsiteY16" fmla="*/ 1435262 h 6858000"/>
              <a:gd name="connsiteX17" fmla="*/ 860494 w 5734864"/>
              <a:gd name="connsiteY17" fmla="*/ 1453861 h 6858000"/>
              <a:gd name="connsiteX18" fmla="*/ 853731 w 5734864"/>
              <a:gd name="connsiteY18" fmla="*/ 1467047 h 6858000"/>
              <a:gd name="connsiteX19" fmla="*/ 845847 w 5734864"/>
              <a:gd name="connsiteY19" fmla="*/ 1502307 h 6858000"/>
              <a:gd name="connsiteX20" fmla="*/ 817613 w 5734864"/>
              <a:gd name="connsiteY20" fmla="*/ 1565166 h 6858000"/>
              <a:gd name="connsiteX21" fmla="*/ 804223 w 5734864"/>
              <a:gd name="connsiteY21" fmla="*/ 1601941 h 6858000"/>
              <a:gd name="connsiteX22" fmla="*/ 791773 w 5734864"/>
              <a:gd name="connsiteY22" fmla="*/ 1627005 h 6858000"/>
              <a:gd name="connsiteX23" fmla="*/ 774645 w 5734864"/>
              <a:gd name="connsiteY23" fmla="*/ 1699922 h 6858000"/>
              <a:gd name="connsiteX24" fmla="*/ 752343 w 5734864"/>
              <a:gd name="connsiteY24" fmla="*/ 1824604 h 6858000"/>
              <a:gd name="connsiteX25" fmla="*/ 746254 w 5734864"/>
              <a:gd name="connsiteY25" fmla="*/ 1850222 h 6858000"/>
              <a:gd name="connsiteX26" fmla="*/ 728600 w 5734864"/>
              <a:gd name="connsiteY26" fmla="*/ 1869603 h 6858000"/>
              <a:gd name="connsiteX27" fmla="*/ 724396 w 5734864"/>
              <a:gd name="connsiteY27" fmla="*/ 1883104 h 6858000"/>
              <a:gd name="connsiteX28" fmla="*/ 722165 w 5734864"/>
              <a:gd name="connsiteY28" fmla="*/ 1885924 h 6858000"/>
              <a:gd name="connsiteX29" fmla="*/ 721338 w 5734864"/>
              <a:gd name="connsiteY29" fmla="*/ 1887123 h 6858000"/>
              <a:gd name="connsiteX30" fmla="*/ 714840 w 5734864"/>
              <a:gd name="connsiteY30" fmla="*/ 1902274 h 6858000"/>
              <a:gd name="connsiteX31" fmla="*/ 722847 w 5734864"/>
              <a:gd name="connsiteY31" fmla="*/ 1929891 h 6858000"/>
              <a:gd name="connsiteX32" fmla="*/ 714660 w 5734864"/>
              <a:gd name="connsiteY32" fmla="*/ 1982709 h 6858000"/>
              <a:gd name="connsiteX33" fmla="*/ 710759 w 5734864"/>
              <a:gd name="connsiteY33" fmla="*/ 2013010 h 6858000"/>
              <a:gd name="connsiteX34" fmla="*/ 697927 w 5734864"/>
              <a:gd name="connsiteY34" fmla="*/ 2069833 h 6858000"/>
              <a:gd name="connsiteX35" fmla="*/ 693594 w 5734864"/>
              <a:gd name="connsiteY35" fmla="*/ 2103731 h 6858000"/>
              <a:gd name="connsiteX36" fmla="*/ 691109 w 5734864"/>
              <a:gd name="connsiteY36" fmla="*/ 2124027 h 6858000"/>
              <a:gd name="connsiteX37" fmla="*/ 676593 w 5734864"/>
              <a:gd name="connsiteY37" fmla="*/ 2176182 h 6858000"/>
              <a:gd name="connsiteX38" fmla="*/ 633227 w 5734864"/>
              <a:gd name="connsiteY38" fmla="*/ 2258036 h 6858000"/>
              <a:gd name="connsiteX39" fmla="*/ 625564 w 5734864"/>
              <a:gd name="connsiteY39" fmla="*/ 2284567 h 6858000"/>
              <a:gd name="connsiteX40" fmla="*/ 627074 w 5734864"/>
              <a:gd name="connsiteY40" fmla="*/ 2289605 h 6858000"/>
              <a:gd name="connsiteX41" fmla="*/ 614574 w 5734864"/>
              <a:gd name="connsiteY41" fmla="*/ 2308717 h 6858000"/>
              <a:gd name="connsiteX42" fmla="*/ 606890 w 5734864"/>
              <a:gd name="connsiteY42" fmla="*/ 2320662 h 6858000"/>
              <a:gd name="connsiteX43" fmla="*/ 605558 w 5734864"/>
              <a:gd name="connsiteY43" fmla="*/ 2327897 h 6858000"/>
              <a:gd name="connsiteX44" fmla="*/ 602202 w 5734864"/>
              <a:gd name="connsiteY44" fmla="*/ 2357749 h 6858000"/>
              <a:gd name="connsiteX45" fmla="*/ 600213 w 5734864"/>
              <a:gd name="connsiteY45" fmla="*/ 2364905 h 6858000"/>
              <a:gd name="connsiteX46" fmla="*/ 597160 w 5734864"/>
              <a:gd name="connsiteY46" fmla="*/ 2388351 h 6858000"/>
              <a:gd name="connsiteX47" fmla="*/ 597982 w 5734864"/>
              <a:gd name="connsiteY47" fmla="*/ 2402296 h 6858000"/>
              <a:gd name="connsiteX48" fmla="*/ 593150 w 5734864"/>
              <a:gd name="connsiteY48" fmla="*/ 2420015 h 6858000"/>
              <a:gd name="connsiteX49" fmla="*/ 592833 w 5734864"/>
              <a:gd name="connsiteY49" fmla="*/ 2422749 h 6858000"/>
              <a:gd name="connsiteX50" fmla="*/ 594479 w 5734864"/>
              <a:gd name="connsiteY50" fmla="*/ 2426002 h 6858000"/>
              <a:gd name="connsiteX51" fmla="*/ 591963 w 5734864"/>
              <a:gd name="connsiteY51" fmla="*/ 2431950 h 6858000"/>
              <a:gd name="connsiteX52" fmla="*/ 591544 w 5734864"/>
              <a:gd name="connsiteY52" fmla="*/ 2433897 h 6858000"/>
              <a:gd name="connsiteX53" fmla="*/ 589519 w 5734864"/>
              <a:gd name="connsiteY53" fmla="*/ 2451398 h 6858000"/>
              <a:gd name="connsiteX54" fmla="*/ 590037 w 5734864"/>
              <a:gd name="connsiteY54" fmla="*/ 2455536 h 6858000"/>
              <a:gd name="connsiteX55" fmla="*/ 588179 w 5734864"/>
              <a:gd name="connsiteY55" fmla="*/ 2462981 h 6858000"/>
              <a:gd name="connsiteX56" fmla="*/ 583434 w 5734864"/>
              <a:gd name="connsiteY56" fmla="*/ 2503991 h 6858000"/>
              <a:gd name="connsiteX57" fmla="*/ 567942 w 5734864"/>
              <a:gd name="connsiteY57" fmla="*/ 2652936 h 6858000"/>
              <a:gd name="connsiteX58" fmla="*/ 573869 w 5734864"/>
              <a:gd name="connsiteY58" fmla="*/ 2670188 h 6858000"/>
              <a:gd name="connsiteX59" fmla="*/ 575243 w 5734864"/>
              <a:gd name="connsiteY59" fmla="*/ 2688114 h 6858000"/>
              <a:gd name="connsiteX60" fmla="*/ 573824 w 5734864"/>
              <a:gd name="connsiteY60" fmla="*/ 2689856 h 6858000"/>
              <a:gd name="connsiteX61" fmla="*/ 570699 w 5734864"/>
              <a:gd name="connsiteY61" fmla="*/ 2709353 h 6858000"/>
              <a:gd name="connsiteX62" fmla="*/ 573192 w 5734864"/>
              <a:gd name="connsiteY62" fmla="*/ 2714527 h 6858000"/>
              <a:gd name="connsiteX63" fmla="*/ 572044 w 5734864"/>
              <a:gd name="connsiteY63" fmla="*/ 2728187 h 6858000"/>
              <a:gd name="connsiteX64" fmla="*/ 572465 w 5734864"/>
              <a:gd name="connsiteY64" fmla="*/ 2755863 h 6858000"/>
              <a:gd name="connsiteX65" fmla="*/ 570028 w 5734864"/>
              <a:gd name="connsiteY65" fmla="*/ 2760324 h 6858000"/>
              <a:gd name="connsiteX66" fmla="*/ 566748 w 5734864"/>
              <a:gd name="connsiteY66" fmla="*/ 2800948 h 6858000"/>
              <a:gd name="connsiteX67" fmla="*/ 565509 w 5734864"/>
              <a:gd name="connsiteY67" fmla="*/ 2801167 h 6858000"/>
              <a:gd name="connsiteX68" fmla="*/ 559367 w 5734864"/>
              <a:gd name="connsiteY68" fmla="*/ 2811129 h 6858000"/>
              <a:gd name="connsiteX69" fmla="*/ 550354 w 5734864"/>
              <a:gd name="connsiteY69" fmla="*/ 2830949 h 6858000"/>
              <a:gd name="connsiteX70" fmla="*/ 514795 w 5734864"/>
              <a:gd name="connsiteY70" fmla="*/ 2872433 h 6858000"/>
              <a:gd name="connsiteX71" fmla="*/ 509875 w 5734864"/>
              <a:gd name="connsiteY71" fmla="*/ 2923099 h 6858000"/>
              <a:gd name="connsiteX72" fmla="*/ 509577 w 5734864"/>
              <a:gd name="connsiteY72" fmla="*/ 2923197 h 6858000"/>
              <a:gd name="connsiteX73" fmla="*/ 507597 w 5734864"/>
              <a:gd name="connsiteY73" fmla="*/ 2931868 h 6858000"/>
              <a:gd name="connsiteX74" fmla="*/ 507379 w 5734864"/>
              <a:gd name="connsiteY74" fmla="*/ 2938322 h 6858000"/>
              <a:gd name="connsiteX75" fmla="*/ 504725 w 5734864"/>
              <a:gd name="connsiteY75" fmla="*/ 2954519 h 6858000"/>
              <a:gd name="connsiteX76" fmla="*/ 502018 w 5734864"/>
              <a:gd name="connsiteY76" fmla="*/ 2959643 h 6858000"/>
              <a:gd name="connsiteX77" fmla="*/ 498360 w 5734864"/>
              <a:gd name="connsiteY77" fmla="*/ 2961019 h 6858000"/>
              <a:gd name="connsiteX78" fmla="*/ 498483 w 5734864"/>
              <a:gd name="connsiteY78" fmla="*/ 2962590 h 6858000"/>
              <a:gd name="connsiteX79" fmla="*/ 484403 w 5734864"/>
              <a:gd name="connsiteY79" fmla="*/ 2990538 h 6858000"/>
              <a:gd name="connsiteX80" fmla="*/ 463075 w 5734864"/>
              <a:gd name="connsiteY80" fmla="*/ 3055956 h 6858000"/>
              <a:gd name="connsiteX81" fmla="*/ 455013 w 5734864"/>
              <a:gd name="connsiteY81" fmla="*/ 3094482 h 6858000"/>
              <a:gd name="connsiteX82" fmla="*/ 428391 w 5734864"/>
              <a:gd name="connsiteY82" fmla="*/ 3198850 h 6858000"/>
              <a:gd name="connsiteX83" fmla="*/ 401440 w 5734864"/>
              <a:gd name="connsiteY83" fmla="*/ 3307560 h 6858000"/>
              <a:gd name="connsiteX84" fmla="*/ 386076 w 5734864"/>
              <a:gd name="connsiteY84" fmla="*/ 3373943 h 6858000"/>
              <a:gd name="connsiteX85" fmla="*/ 374726 w 5734864"/>
              <a:gd name="connsiteY85" fmla="*/ 3381364 h 6858000"/>
              <a:gd name="connsiteX86" fmla="*/ 369145 w 5734864"/>
              <a:gd name="connsiteY86" fmla="*/ 3383729 h 6858000"/>
              <a:gd name="connsiteX87" fmla="*/ 364294 w 5734864"/>
              <a:gd name="connsiteY87" fmla="*/ 3414159 h 6858000"/>
              <a:gd name="connsiteX88" fmla="*/ 366450 w 5734864"/>
              <a:gd name="connsiteY88" fmla="*/ 3436925 h 6858000"/>
              <a:gd name="connsiteX89" fmla="*/ 351743 w 5734864"/>
              <a:gd name="connsiteY89" fmla="*/ 3521619 h 6858000"/>
              <a:gd name="connsiteX90" fmla="*/ 345784 w 5734864"/>
              <a:gd name="connsiteY90" fmla="*/ 3603757 h 6858000"/>
              <a:gd name="connsiteX91" fmla="*/ 344198 w 5734864"/>
              <a:gd name="connsiteY91" fmla="*/ 3652424 h 6858000"/>
              <a:gd name="connsiteX92" fmla="*/ 352450 w 5734864"/>
              <a:gd name="connsiteY92" fmla="*/ 3665222 h 6858000"/>
              <a:gd name="connsiteX93" fmla="*/ 342621 w 5734864"/>
              <a:gd name="connsiteY93" fmla="*/ 3700804 h 6858000"/>
              <a:gd name="connsiteX94" fmla="*/ 341514 w 5734864"/>
              <a:gd name="connsiteY94" fmla="*/ 3734774 h 6858000"/>
              <a:gd name="connsiteX95" fmla="*/ 340607 w 5734864"/>
              <a:gd name="connsiteY95" fmla="*/ 3785153 h 6858000"/>
              <a:gd name="connsiteX96" fmla="*/ 340707 w 5734864"/>
              <a:gd name="connsiteY96" fmla="*/ 3788177 h 6858000"/>
              <a:gd name="connsiteX97" fmla="*/ 340361 w 5734864"/>
              <a:gd name="connsiteY97" fmla="*/ 3798803 h 6858000"/>
              <a:gd name="connsiteX98" fmla="*/ 339642 w 5734864"/>
              <a:gd name="connsiteY98" fmla="*/ 3838750 h 6858000"/>
              <a:gd name="connsiteX99" fmla="*/ 360295 w 5734864"/>
              <a:gd name="connsiteY99" fmla="*/ 4015196 h 6858000"/>
              <a:gd name="connsiteX100" fmla="*/ 339043 w 5734864"/>
              <a:gd name="connsiteY100" fmla="*/ 4052778 h 6858000"/>
              <a:gd name="connsiteX101" fmla="*/ 339343 w 5734864"/>
              <a:gd name="connsiteY101" fmla="*/ 4096257 h 6858000"/>
              <a:gd name="connsiteX102" fmla="*/ 340786 w 5734864"/>
              <a:gd name="connsiteY102" fmla="*/ 4321136 h 6858000"/>
              <a:gd name="connsiteX103" fmla="*/ 343158 w 5734864"/>
              <a:gd name="connsiteY103" fmla="*/ 4429174 h 6858000"/>
              <a:gd name="connsiteX104" fmla="*/ 334599 w 5734864"/>
              <a:gd name="connsiteY104" fmla="*/ 4449938 h 6858000"/>
              <a:gd name="connsiteX105" fmla="*/ 332890 w 5734864"/>
              <a:gd name="connsiteY105" fmla="*/ 4453515 h 6858000"/>
              <a:gd name="connsiteX106" fmla="*/ 331105 w 5734864"/>
              <a:gd name="connsiteY106" fmla="*/ 4467941 h 6858000"/>
              <a:gd name="connsiteX107" fmla="*/ 324289 w 5734864"/>
              <a:gd name="connsiteY107" fmla="*/ 4471861 h 6858000"/>
              <a:gd name="connsiteX108" fmla="*/ 317079 w 5734864"/>
              <a:gd name="connsiteY108" fmla="*/ 4493468 h 6858000"/>
              <a:gd name="connsiteX109" fmla="*/ 315557 w 5734864"/>
              <a:gd name="connsiteY109" fmla="*/ 4520067 h 6858000"/>
              <a:gd name="connsiteX110" fmla="*/ 315240 w 5734864"/>
              <a:gd name="connsiteY110" fmla="*/ 4536872 h 6858000"/>
              <a:gd name="connsiteX111" fmla="*/ 316200 w 5734864"/>
              <a:gd name="connsiteY111" fmla="*/ 4538297 h 6858000"/>
              <a:gd name="connsiteX112" fmla="*/ 317507 w 5734864"/>
              <a:gd name="connsiteY112" fmla="*/ 4547582 h 6858000"/>
              <a:gd name="connsiteX113" fmla="*/ 323078 w 5734864"/>
              <a:gd name="connsiteY113" fmla="*/ 4592102 h 6858000"/>
              <a:gd name="connsiteX114" fmla="*/ 328722 w 5734864"/>
              <a:gd name="connsiteY114" fmla="*/ 4667914 h 6858000"/>
              <a:gd name="connsiteX115" fmla="*/ 335597 w 5734864"/>
              <a:gd name="connsiteY115" fmla="*/ 4695035 h 6858000"/>
              <a:gd name="connsiteX116" fmla="*/ 339485 w 5734864"/>
              <a:gd name="connsiteY116" fmla="*/ 4695979 h 6858000"/>
              <a:gd name="connsiteX117" fmla="*/ 341089 w 5734864"/>
              <a:gd name="connsiteY117" fmla="*/ 4704268 h 6858000"/>
              <a:gd name="connsiteX118" fmla="*/ 342177 w 5734864"/>
              <a:gd name="connsiteY118" fmla="*/ 4706060 h 6858000"/>
              <a:gd name="connsiteX119" fmla="*/ 347751 w 5734864"/>
              <a:gd name="connsiteY119" fmla="*/ 4716754 h 6858000"/>
              <a:gd name="connsiteX120" fmla="*/ 344125 w 5734864"/>
              <a:gd name="connsiteY120" fmla="*/ 4764669 h 6858000"/>
              <a:gd name="connsiteX121" fmla="*/ 340188 w 5734864"/>
              <a:gd name="connsiteY121" fmla="*/ 4779386 h 6858000"/>
              <a:gd name="connsiteX122" fmla="*/ 335146 w 5734864"/>
              <a:gd name="connsiteY122" fmla="*/ 4787491 h 6858000"/>
              <a:gd name="connsiteX123" fmla="*/ 319124 w 5734864"/>
              <a:gd name="connsiteY123" fmla="*/ 4843514 h 6858000"/>
              <a:gd name="connsiteX124" fmla="*/ 305956 w 5734864"/>
              <a:gd name="connsiteY124" fmla="*/ 4881505 h 6858000"/>
              <a:gd name="connsiteX125" fmla="*/ 301062 w 5734864"/>
              <a:gd name="connsiteY125" fmla="*/ 4889332 h 6858000"/>
              <a:gd name="connsiteX126" fmla="*/ 302141 w 5734864"/>
              <a:gd name="connsiteY126" fmla="*/ 4899400 h 6858000"/>
              <a:gd name="connsiteX127" fmla="*/ 304424 w 5734864"/>
              <a:gd name="connsiteY127" fmla="*/ 4902664 h 6858000"/>
              <a:gd name="connsiteX128" fmla="*/ 293123 w 5734864"/>
              <a:gd name="connsiteY128" fmla="*/ 4932769 h 6858000"/>
              <a:gd name="connsiteX129" fmla="*/ 292275 w 5734864"/>
              <a:gd name="connsiteY129" fmla="*/ 4936482 h 6858000"/>
              <a:gd name="connsiteX130" fmla="*/ 288304 w 5734864"/>
              <a:gd name="connsiteY130" fmla="*/ 4962325 h 6858000"/>
              <a:gd name="connsiteX131" fmla="*/ 287420 w 5734864"/>
              <a:gd name="connsiteY131" fmla="*/ 5042193 h 6858000"/>
              <a:gd name="connsiteX132" fmla="*/ 287020 w 5734864"/>
              <a:gd name="connsiteY132" fmla="*/ 5065655 h 6858000"/>
              <a:gd name="connsiteX133" fmla="*/ 288488 w 5734864"/>
              <a:gd name="connsiteY133" fmla="*/ 5082216 h 6858000"/>
              <a:gd name="connsiteX134" fmla="*/ 282763 w 5734864"/>
              <a:gd name="connsiteY134" fmla="*/ 5127114 h 6858000"/>
              <a:gd name="connsiteX135" fmla="*/ 269316 w 5734864"/>
              <a:gd name="connsiteY135" fmla="*/ 5202682 h 6858000"/>
              <a:gd name="connsiteX136" fmla="*/ 269174 w 5734864"/>
              <a:gd name="connsiteY136" fmla="*/ 5230835 h 6858000"/>
              <a:gd name="connsiteX137" fmla="*/ 272679 w 5734864"/>
              <a:gd name="connsiteY137" fmla="*/ 5232660 h 6858000"/>
              <a:gd name="connsiteX138" fmla="*/ 272160 w 5734864"/>
              <a:gd name="connsiteY138" fmla="*/ 5241150 h 6858000"/>
              <a:gd name="connsiteX139" fmla="*/ 272760 w 5734864"/>
              <a:gd name="connsiteY139" fmla="*/ 5243156 h 6858000"/>
              <a:gd name="connsiteX140" fmla="*/ 275462 w 5734864"/>
              <a:gd name="connsiteY140" fmla="*/ 5254919 h 6858000"/>
              <a:gd name="connsiteX141" fmla="*/ 262897 w 5734864"/>
              <a:gd name="connsiteY141" fmla="*/ 5286259 h 6858000"/>
              <a:gd name="connsiteX142" fmla="*/ 252761 w 5734864"/>
              <a:gd name="connsiteY142" fmla="*/ 5357801 h 6858000"/>
              <a:gd name="connsiteX143" fmla="*/ 242360 w 5734864"/>
              <a:gd name="connsiteY143" fmla="*/ 5460080 h 6858000"/>
              <a:gd name="connsiteX144" fmla="*/ 229880 w 5734864"/>
              <a:gd name="connsiteY144" fmla="*/ 5539714 h 6858000"/>
              <a:gd name="connsiteX145" fmla="*/ 204283 w 5734864"/>
              <a:gd name="connsiteY145" fmla="*/ 5639080 h 6858000"/>
              <a:gd name="connsiteX146" fmla="*/ 198948 w 5734864"/>
              <a:gd name="connsiteY146" fmla="*/ 5710958 h 6858000"/>
              <a:gd name="connsiteX147" fmla="*/ 192367 w 5734864"/>
              <a:gd name="connsiteY147" fmla="*/ 5719859 h 6858000"/>
              <a:gd name="connsiteX148" fmla="*/ 188035 w 5734864"/>
              <a:gd name="connsiteY148" fmla="*/ 5729935 h 6858000"/>
              <a:gd name="connsiteX149" fmla="*/ 188428 w 5734864"/>
              <a:gd name="connsiteY149" fmla="*/ 5731182 h 6858000"/>
              <a:gd name="connsiteX150" fmla="*/ 181635 w 5734864"/>
              <a:gd name="connsiteY150" fmla="*/ 5753538 h 6858000"/>
              <a:gd name="connsiteX151" fmla="*/ 169744 w 5734864"/>
              <a:gd name="connsiteY151" fmla="*/ 5796307 h 6858000"/>
              <a:gd name="connsiteX152" fmla="*/ 170351 w 5734864"/>
              <a:gd name="connsiteY152" fmla="*/ 5796644 h 6858000"/>
              <a:gd name="connsiteX153" fmla="*/ 171559 w 5734864"/>
              <a:gd name="connsiteY153" fmla="*/ 5803435 h 6858000"/>
              <a:gd name="connsiteX154" fmla="*/ 172284 w 5734864"/>
              <a:gd name="connsiteY154" fmla="*/ 5816391 h 6858000"/>
              <a:gd name="connsiteX155" fmla="*/ 182542 w 5734864"/>
              <a:gd name="connsiteY155" fmla="*/ 5846382 h 6858000"/>
              <a:gd name="connsiteX156" fmla="*/ 175877 w 5734864"/>
              <a:gd name="connsiteY156" fmla="*/ 5871336 h 6858000"/>
              <a:gd name="connsiteX157" fmla="*/ 174910 w 5734864"/>
              <a:gd name="connsiteY157" fmla="*/ 5876376 h 6858000"/>
              <a:gd name="connsiteX158" fmla="*/ 175047 w 5734864"/>
              <a:gd name="connsiteY158" fmla="*/ 5876483 h 6858000"/>
              <a:gd name="connsiteX159" fmla="*/ 174335 w 5734864"/>
              <a:gd name="connsiteY159" fmla="*/ 5881814 h 6858000"/>
              <a:gd name="connsiteX160" fmla="*/ 171273 w 5734864"/>
              <a:gd name="connsiteY160" fmla="*/ 5895339 h 6858000"/>
              <a:gd name="connsiteX161" fmla="*/ 171658 w 5734864"/>
              <a:gd name="connsiteY161" fmla="*/ 5898749 h 6858000"/>
              <a:gd name="connsiteX162" fmla="*/ 174658 w 5734864"/>
              <a:gd name="connsiteY162" fmla="*/ 5919558 h 6858000"/>
              <a:gd name="connsiteX163" fmla="*/ 169099 w 5734864"/>
              <a:gd name="connsiteY163" fmla="*/ 5984417 h 6858000"/>
              <a:gd name="connsiteX164" fmla="*/ 162007 w 5734864"/>
              <a:gd name="connsiteY164" fmla="*/ 6049043 h 6858000"/>
              <a:gd name="connsiteX165" fmla="*/ 156875 w 5734864"/>
              <a:gd name="connsiteY165" fmla="*/ 6114000 h 6858000"/>
              <a:gd name="connsiteX166" fmla="*/ 165441 w 5734864"/>
              <a:gd name="connsiteY166" fmla="*/ 6146938 h 6858000"/>
              <a:gd name="connsiteX167" fmla="*/ 165177 w 5734864"/>
              <a:gd name="connsiteY167" fmla="*/ 6150658 h 6858000"/>
              <a:gd name="connsiteX168" fmla="*/ 161772 w 5734864"/>
              <a:gd name="connsiteY168" fmla="*/ 6160011 h 6858000"/>
              <a:gd name="connsiteX169" fmla="*/ 160051 w 5734864"/>
              <a:gd name="connsiteY169" fmla="*/ 6163393 h 6858000"/>
              <a:gd name="connsiteX170" fmla="*/ 158473 w 5734864"/>
              <a:gd name="connsiteY170" fmla="*/ 6168628 h 6858000"/>
              <a:gd name="connsiteX171" fmla="*/ 158573 w 5734864"/>
              <a:gd name="connsiteY171" fmla="*/ 6168799 h 6858000"/>
              <a:gd name="connsiteX172" fmla="*/ 146463 w 5734864"/>
              <a:gd name="connsiteY172" fmla="*/ 6196671 h 6858000"/>
              <a:gd name="connsiteX173" fmla="*/ 150209 w 5734864"/>
              <a:gd name="connsiteY173" fmla="*/ 6232365 h 6858000"/>
              <a:gd name="connsiteX174" fmla="*/ 148544 w 5734864"/>
              <a:gd name="connsiteY174" fmla="*/ 6246162 h 6858000"/>
              <a:gd name="connsiteX175" fmla="*/ 148403 w 5734864"/>
              <a:gd name="connsiteY175" fmla="*/ 6253754 h 6858000"/>
              <a:gd name="connsiteX176" fmla="*/ 138880 w 5734864"/>
              <a:gd name="connsiteY176" fmla="*/ 6276449 h 6858000"/>
              <a:gd name="connsiteX177" fmla="*/ 138683 w 5734864"/>
              <a:gd name="connsiteY177" fmla="*/ 6279721 h 6858000"/>
              <a:gd name="connsiteX178" fmla="*/ 130721 w 5734864"/>
              <a:gd name="connsiteY178" fmla="*/ 6293675 h 6858000"/>
              <a:gd name="connsiteX179" fmla="*/ 120717 w 5734864"/>
              <a:gd name="connsiteY179" fmla="*/ 6313967 h 6858000"/>
              <a:gd name="connsiteX180" fmla="*/ 120841 w 5734864"/>
              <a:gd name="connsiteY180" fmla="*/ 6315437 h 6858000"/>
              <a:gd name="connsiteX181" fmla="*/ 115208 w 5734864"/>
              <a:gd name="connsiteY181" fmla="*/ 6324024 h 6858000"/>
              <a:gd name="connsiteX182" fmla="*/ 101217 w 5734864"/>
              <a:gd name="connsiteY182" fmla="*/ 6365923 h 6858000"/>
              <a:gd name="connsiteX183" fmla="*/ 74946 w 5734864"/>
              <a:gd name="connsiteY183" fmla="*/ 6556817 h 6858000"/>
              <a:gd name="connsiteX184" fmla="*/ 16001 w 5734864"/>
              <a:gd name="connsiteY184" fmla="*/ 6808678 h 6858000"/>
              <a:gd name="connsiteX185" fmla="*/ 0 w 5734864"/>
              <a:gd name="connsiteY185" fmla="*/ 6858000 h 6858000"/>
              <a:gd name="connsiteX186" fmla="*/ 5734864 w 5734864"/>
              <a:gd name="connsiteY186" fmla="*/ 6858000 h 6858000"/>
              <a:gd name="connsiteX187" fmla="*/ 5734864 w 5734864"/>
              <a:gd name="connsiteY18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5734864" h="6858000">
                <a:moveTo>
                  <a:pt x="5734864" y="0"/>
                </a:moveTo>
                <a:lnTo>
                  <a:pt x="771611" y="0"/>
                </a:lnTo>
                <a:cubicBezTo>
                  <a:pt x="771634" y="16369"/>
                  <a:pt x="771656" y="32739"/>
                  <a:pt x="771679" y="49108"/>
                </a:cubicBezTo>
                <a:cubicBezTo>
                  <a:pt x="775201" y="55622"/>
                  <a:pt x="788724" y="196721"/>
                  <a:pt x="794248" y="200968"/>
                </a:cubicBezTo>
                <a:lnTo>
                  <a:pt x="801749" y="414071"/>
                </a:lnTo>
                <a:cubicBezTo>
                  <a:pt x="807329" y="440933"/>
                  <a:pt x="835107" y="598697"/>
                  <a:pt x="818548" y="585467"/>
                </a:cubicBezTo>
                <a:cubicBezTo>
                  <a:pt x="856197" y="664140"/>
                  <a:pt x="837895" y="708473"/>
                  <a:pt x="857476" y="800623"/>
                </a:cubicBezTo>
                <a:cubicBezTo>
                  <a:pt x="822401" y="857344"/>
                  <a:pt x="855723" y="824571"/>
                  <a:pt x="851083" y="878903"/>
                </a:cubicBezTo>
                <a:cubicBezTo>
                  <a:pt x="884811" y="859448"/>
                  <a:pt x="834648" y="946397"/>
                  <a:pt x="873564" y="943826"/>
                </a:cubicBezTo>
                <a:cubicBezTo>
                  <a:pt x="871487" y="953795"/>
                  <a:pt x="868248" y="963533"/>
                  <a:pt x="864705" y="973328"/>
                </a:cubicBezTo>
                <a:lnTo>
                  <a:pt x="862869" y="978457"/>
                </a:lnTo>
                <a:lnTo>
                  <a:pt x="862233" y="998041"/>
                </a:lnTo>
                <a:lnTo>
                  <a:pt x="853665" y="1004750"/>
                </a:lnTo>
                <a:lnTo>
                  <a:pt x="847865" y="1070795"/>
                </a:lnTo>
                <a:cubicBezTo>
                  <a:pt x="870234" y="1110486"/>
                  <a:pt x="833172" y="1190441"/>
                  <a:pt x="862786" y="1238994"/>
                </a:cubicBezTo>
                <a:cubicBezTo>
                  <a:pt x="864699" y="1290599"/>
                  <a:pt x="860615" y="1347716"/>
                  <a:pt x="859345" y="1380427"/>
                </a:cubicBezTo>
                <a:cubicBezTo>
                  <a:pt x="845703" y="1396391"/>
                  <a:pt x="873184" y="1435525"/>
                  <a:pt x="855172" y="1435262"/>
                </a:cubicBezTo>
                <a:lnTo>
                  <a:pt x="860494" y="1453861"/>
                </a:lnTo>
                <a:lnTo>
                  <a:pt x="853731" y="1467047"/>
                </a:lnTo>
                <a:cubicBezTo>
                  <a:pt x="846549" y="1480528"/>
                  <a:pt x="841728" y="1491093"/>
                  <a:pt x="845847" y="1502307"/>
                </a:cubicBezTo>
                <a:lnTo>
                  <a:pt x="817613" y="1565166"/>
                </a:lnTo>
                <a:cubicBezTo>
                  <a:pt x="805468" y="1557258"/>
                  <a:pt x="816534" y="1596564"/>
                  <a:pt x="804223" y="1601941"/>
                </a:cubicBezTo>
                <a:cubicBezTo>
                  <a:pt x="794287" y="1604654"/>
                  <a:pt x="795328" y="1617209"/>
                  <a:pt x="791773" y="1627005"/>
                </a:cubicBezTo>
                <a:cubicBezTo>
                  <a:pt x="781684" y="1634393"/>
                  <a:pt x="772978" y="1683187"/>
                  <a:pt x="774645" y="1699922"/>
                </a:cubicBezTo>
                <a:cubicBezTo>
                  <a:pt x="785341" y="1746767"/>
                  <a:pt x="744845" y="1787099"/>
                  <a:pt x="752343" y="1824604"/>
                </a:cubicBezTo>
                <a:cubicBezTo>
                  <a:pt x="751502" y="1834578"/>
                  <a:pt x="749297" y="1842929"/>
                  <a:pt x="746254" y="1850222"/>
                </a:cubicBezTo>
                <a:lnTo>
                  <a:pt x="728600" y="1869603"/>
                </a:lnTo>
                <a:lnTo>
                  <a:pt x="724396" y="1883104"/>
                </a:lnTo>
                <a:lnTo>
                  <a:pt x="722165" y="1885924"/>
                </a:lnTo>
                <a:lnTo>
                  <a:pt x="721338" y="1887123"/>
                </a:lnTo>
                <a:lnTo>
                  <a:pt x="714840" y="1902274"/>
                </a:lnTo>
                <a:lnTo>
                  <a:pt x="722847" y="1929891"/>
                </a:lnTo>
                <a:lnTo>
                  <a:pt x="714660" y="1982709"/>
                </a:lnTo>
                <a:cubicBezTo>
                  <a:pt x="727725" y="2006201"/>
                  <a:pt x="714739" y="1997091"/>
                  <a:pt x="710759" y="2013010"/>
                </a:cubicBezTo>
                <a:cubicBezTo>
                  <a:pt x="707970" y="2027531"/>
                  <a:pt x="700788" y="2054714"/>
                  <a:pt x="697927" y="2069833"/>
                </a:cubicBezTo>
                <a:cubicBezTo>
                  <a:pt x="685211" y="2080229"/>
                  <a:pt x="698762" y="2088241"/>
                  <a:pt x="693594" y="2103731"/>
                </a:cubicBezTo>
                <a:cubicBezTo>
                  <a:pt x="688481" y="2110649"/>
                  <a:pt x="687183" y="2115973"/>
                  <a:pt x="691109" y="2124027"/>
                </a:cubicBezTo>
                <a:cubicBezTo>
                  <a:pt x="666413" y="2155740"/>
                  <a:pt x="688031" y="2144874"/>
                  <a:pt x="676593" y="2176182"/>
                </a:cubicBezTo>
                <a:cubicBezTo>
                  <a:pt x="665190" y="2202944"/>
                  <a:pt x="656416" y="2233857"/>
                  <a:pt x="633227" y="2258036"/>
                </a:cubicBezTo>
                <a:cubicBezTo>
                  <a:pt x="626930" y="2262191"/>
                  <a:pt x="623498" y="2274069"/>
                  <a:pt x="625564" y="2284567"/>
                </a:cubicBezTo>
                <a:cubicBezTo>
                  <a:pt x="625918" y="2286374"/>
                  <a:pt x="626427" y="2288071"/>
                  <a:pt x="627074" y="2289605"/>
                </a:cubicBezTo>
                <a:cubicBezTo>
                  <a:pt x="619029" y="2296628"/>
                  <a:pt x="616453" y="2303188"/>
                  <a:pt x="614574" y="2308717"/>
                </a:cubicBezTo>
                <a:lnTo>
                  <a:pt x="606890" y="2320662"/>
                </a:lnTo>
                <a:lnTo>
                  <a:pt x="605558" y="2327897"/>
                </a:lnTo>
                <a:lnTo>
                  <a:pt x="602202" y="2357749"/>
                </a:lnTo>
                <a:lnTo>
                  <a:pt x="600213" y="2364905"/>
                </a:lnTo>
                <a:lnTo>
                  <a:pt x="597160" y="2388351"/>
                </a:lnTo>
                <a:lnTo>
                  <a:pt x="597982" y="2402296"/>
                </a:lnTo>
                <a:lnTo>
                  <a:pt x="593150" y="2420015"/>
                </a:lnTo>
                <a:cubicBezTo>
                  <a:pt x="593044" y="2420926"/>
                  <a:pt x="592939" y="2421838"/>
                  <a:pt x="592833" y="2422749"/>
                </a:cubicBezTo>
                <a:lnTo>
                  <a:pt x="594479" y="2426002"/>
                </a:lnTo>
                <a:cubicBezTo>
                  <a:pt x="594168" y="2427683"/>
                  <a:pt x="593118" y="2429721"/>
                  <a:pt x="591963" y="2431950"/>
                </a:cubicBezTo>
                <a:cubicBezTo>
                  <a:pt x="591823" y="2432599"/>
                  <a:pt x="591684" y="2433248"/>
                  <a:pt x="591544" y="2433897"/>
                </a:cubicBezTo>
                <a:lnTo>
                  <a:pt x="589519" y="2451398"/>
                </a:lnTo>
                <a:cubicBezTo>
                  <a:pt x="589692" y="2452777"/>
                  <a:pt x="589864" y="2454157"/>
                  <a:pt x="590037" y="2455536"/>
                </a:cubicBezTo>
                <a:lnTo>
                  <a:pt x="588179" y="2462981"/>
                </a:lnTo>
                <a:lnTo>
                  <a:pt x="583434" y="2503991"/>
                </a:lnTo>
                <a:cubicBezTo>
                  <a:pt x="576530" y="2566058"/>
                  <a:pt x="570433" y="2625224"/>
                  <a:pt x="567942" y="2652936"/>
                </a:cubicBezTo>
                <a:cubicBezTo>
                  <a:pt x="570864" y="2658290"/>
                  <a:pt x="572739" y="2664095"/>
                  <a:pt x="573869" y="2670188"/>
                </a:cubicBezTo>
                <a:lnTo>
                  <a:pt x="575243" y="2688114"/>
                </a:lnTo>
                <a:lnTo>
                  <a:pt x="573824" y="2689856"/>
                </a:lnTo>
                <a:cubicBezTo>
                  <a:pt x="569972" y="2698471"/>
                  <a:pt x="569572" y="2704494"/>
                  <a:pt x="570699" y="2709353"/>
                </a:cubicBezTo>
                <a:lnTo>
                  <a:pt x="573192" y="2714527"/>
                </a:lnTo>
                <a:cubicBezTo>
                  <a:pt x="572809" y="2719080"/>
                  <a:pt x="572427" y="2723634"/>
                  <a:pt x="572044" y="2728187"/>
                </a:cubicBezTo>
                <a:cubicBezTo>
                  <a:pt x="572184" y="2737412"/>
                  <a:pt x="572325" y="2746638"/>
                  <a:pt x="572465" y="2755863"/>
                </a:cubicBezTo>
                <a:lnTo>
                  <a:pt x="570028" y="2760324"/>
                </a:lnTo>
                <a:lnTo>
                  <a:pt x="566748" y="2800948"/>
                </a:lnTo>
                <a:lnTo>
                  <a:pt x="565509" y="2801167"/>
                </a:lnTo>
                <a:cubicBezTo>
                  <a:pt x="562655" y="2802587"/>
                  <a:pt x="560408" y="2805381"/>
                  <a:pt x="559367" y="2811129"/>
                </a:cubicBezTo>
                <a:cubicBezTo>
                  <a:pt x="543471" y="2797318"/>
                  <a:pt x="552020" y="2812773"/>
                  <a:pt x="550354" y="2830949"/>
                </a:cubicBezTo>
                <a:cubicBezTo>
                  <a:pt x="525292" y="2813553"/>
                  <a:pt x="531129" y="2868192"/>
                  <a:pt x="514795" y="2872433"/>
                </a:cubicBezTo>
                <a:lnTo>
                  <a:pt x="509875" y="2923099"/>
                </a:lnTo>
                <a:lnTo>
                  <a:pt x="509577" y="2923197"/>
                </a:lnTo>
                <a:cubicBezTo>
                  <a:pt x="508704" y="2924865"/>
                  <a:pt x="508038" y="2927556"/>
                  <a:pt x="507597" y="2931868"/>
                </a:cubicBezTo>
                <a:cubicBezTo>
                  <a:pt x="507524" y="2934019"/>
                  <a:pt x="507452" y="2936171"/>
                  <a:pt x="507379" y="2938322"/>
                </a:cubicBezTo>
                <a:lnTo>
                  <a:pt x="504725" y="2954519"/>
                </a:lnTo>
                <a:lnTo>
                  <a:pt x="502018" y="2959643"/>
                </a:lnTo>
                <a:lnTo>
                  <a:pt x="498360" y="2961019"/>
                </a:lnTo>
                <a:lnTo>
                  <a:pt x="498483" y="2962590"/>
                </a:lnTo>
                <a:cubicBezTo>
                  <a:pt x="502388" y="2975027"/>
                  <a:pt x="510202" y="2980016"/>
                  <a:pt x="484403" y="2990538"/>
                </a:cubicBezTo>
                <a:cubicBezTo>
                  <a:pt x="489425" y="3018352"/>
                  <a:pt x="474337" y="3021029"/>
                  <a:pt x="463075" y="3055956"/>
                </a:cubicBezTo>
                <a:cubicBezTo>
                  <a:pt x="469487" y="3072485"/>
                  <a:pt x="464165" y="3083955"/>
                  <a:pt x="455013" y="3094482"/>
                </a:cubicBezTo>
                <a:cubicBezTo>
                  <a:pt x="453131" y="3130054"/>
                  <a:pt x="437643" y="3160106"/>
                  <a:pt x="428391" y="3198850"/>
                </a:cubicBezTo>
                <a:lnTo>
                  <a:pt x="401440" y="3307560"/>
                </a:lnTo>
                <a:lnTo>
                  <a:pt x="386076" y="3373943"/>
                </a:lnTo>
                <a:cubicBezTo>
                  <a:pt x="386236" y="3376061"/>
                  <a:pt x="380537" y="3378856"/>
                  <a:pt x="374726" y="3381364"/>
                </a:cubicBezTo>
                <a:lnTo>
                  <a:pt x="369145" y="3383729"/>
                </a:lnTo>
                <a:lnTo>
                  <a:pt x="364294" y="3414159"/>
                </a:lnTo>
                <a:lnTo>
                  <a:pt x="366450" y="3436925"/>
                </a:lnTo>
                <a:lnTo>
                  <a:pt x="351743" y="3521619"/>
                </a:lnTo>
                <a:lnTo>
                  <a:pt x="345784" y="3603757"/>
                </a:lnTo>
                <a:cubicBezTo>
                  <a:pt x="345255" y="3619979"/>
                  <a:pt x="344727" y="3636202"/>
                  <a:pt x="344198" y="3652424"/>
                </a:cubicBezTo>
                <a:lnTo>
                  <a:pt x="352450" y="3665222"/>
                </a:lnTo>
                <a:lnTo>
                  <a:pt x="342621" y="3700804"/>
                </a:lnTo>
                <a:lnTo>
                  <a:pt x="341514" y="3734774"/>
                </a:lnTo>
                <a:cubicBezTo>
                  <a:pt x="341212" y="3751567"/>
                  <a:pt x="340909" y="3768360"/>
                  <a:pt x="340607" y="3785153"/>
                </a:cubicBezTo>
                <a:cubicBezTo>
                  <a:pt x="340640" y="3786161"/>
                  <a:pt x="340674" y="3787169"/>
                  <a:pt x="340707" y="3788177"/>
                </a:cubicBezTo>
                <a:cubicBezTo>
                  <a:pt x="340592" y="3791719"/>
                  <a:pt x="340476" y="3795261"/>
                  <a:pt x="340361" y="3798803"/>
                </a:cubicBezTo>
                <a:cubicBezTo>
                  <a:pt x="340121" y="3812119"/>
                  <a:pt x="339882" y="3825434"/>
                  <a:pt x="339642" y="3838750"/>
                </a:cubicBezTo>
                <a:cubicBezTo>
                  <a:pt x="337363" y="3949044"/>
                  <a:pt x="361794" y="3960437"/>
                  <a:pt x="360295" y="4015196"/>
                </a:cubicBezTo>
                <a:lnTo>
                  <a:pt x="339043" y="4052778"/>
                </a:lnTo>
                <a:lnTo>
                  <a:pt x="339343" y="4096257"/>
                </a:lnTo>
                <a:cubicBezTo>
                  <a:pt x="362058" y="4159145"/>
                  <a:pt x="332404" y="4250479"/>
                  <a:pt x="340786" y="4321136"/>
                </a:cubicBezTo>
                <a:cubicBezTo>
                  <a:pt x="341421" y="4376624"/>
                  <a:pt x="344189" y="4407708"/>
                  <a:pt x="343158" y="4429174"/>
                </a:cubicBezTo>
                <a:cubicBezTo>
                  <a:pt x="340948" y="4436304"/>
                  <a:pt x="337887" y="4443121"/>
                  <a:pt x="334599" y="4449938"/>
                </a:cubicBezTo>
                <a:lnTo>
                  <a:pt x="332890" y="4453515"/>
                </a:lnTo>
                <a:lnTo>
                  <a:pt x="331105" y="4467941"/>
                </a:lnTo>
                <a:lnTo>
                  <a:pt x="324289" y="4471861"/>
                </a:lnTo>
                <a:lnTo>
                  <a:pt x="317079" y="4493468"/>
                </a:lnTo>
                <a:cubicBezTo>
                  <a:pt x="315353" y="4501584"/>
                  <a:pt x="314639" y="4510343"/>
                  <a:pt x="315557" y="4520067"/>
                </a:cubicBezTo>
                <a:cubicBezTo>
                  <a:pt x="315451" y="4525669"/>
                  <a:pt x="315346" y="4531270"/>
                  <a:pt x="315240" y="4536872"/>
                </a:cubicBezTo>
                <a:lnTo>
                  <a:pt x="316200" y="4538297"/>
                </a:lnTo>
                <a:cubicBezTo>
                  <a:pt x="316738" y="4541182"/>
                  <a:pt x="316785" y="4544563"/>
                  <a:pt x="317507" y="4547582"/>
                </a:cubicBezTo>
                <a:cubicBezTo>
                  <a:pt x="322716" y="4552468"/>
                  <a:pt x="324912" y="4582137"/>
                  <a:pt x="323078" y="4592102"/>
                </a:cubicBezTo>
                <a:cubicBezTo>
                  <a:pt x="314597" y="4619728"/>
                  <a:pt x="334923" y="4645745"/>
                  <a:pt x="328722" y="4667914"/>
                </a:cubicBezTo>
                <a:cubicBezTo>
                  <a:pt x="330810" y="4685069"/>
                  <a:pt x="333803" y="4690356"/>
                  <a:pt x="335597" y="4695035"/>
                </a:cubicBezTo>
                <a:lnTo>
                  <a:pt x="339485" y="4695979"/>
                </a:lnTo>
                <a:lnTo>
                  <a:pt x="341089" y="4704268"/>
                </a:lnTo>
                <a:lnTo>
                  <a:pt x="342177" y="4706060"/>
                </a:lnTo>
                <a:cubicBezTo>
                  <a:pt x="344268" y="4709474"/>
                  <a:pt x="346234" y="4712931"/>
                  <a:pt x="347751" y="4716754"/>
                </a:cubicBezTo>
                <a:lnTo>
                  <a:pt x="344125" y="4764669"/>
                </a:lnTo>
                <a:lnTo>
                  <a:pt x="340188" y="4779386"/>
                </a:lnTo>
                <a:lnTo>
                  <a:pt x="335146" y="4787491"/>
                </a:lnTo>
                <a:lnTo>
                  <a:pt x="319124" y="4843514"/>
                </a:lnTo>
                <a:lnTo>
                  <a:pt x="305956" y="4881505"/>
                </a:lnTo>
                <a:lnTo>
                  <a:pt x="301062" y="4889332"/>
                </a:lnTo>
                <a:lnTo>
                  <a:pt x="302141" y="4899400"/>
                </a:lnTo>
                <a:cubicBezTo>
                  <a:pt x="302767" y="4900706"/>
                  <a:pt x="303536" y="4901803"/>
                  <a:pt x="304424" y="4902664"/>
                </a:cubicBezTo>
                <a:lnTo>
                  <a:pt x="293123" y="4932769"/>
                </a:lnTo>
                <a:lnTo>
                  <a:pt x="292275" y="4936482"/>
                </a:lnTo>
                <a:lnTo>
                  <a:pt x="288304" y="4962325"/>
                </a:lnTo>
                <a:cubicBezTo>
                  <a:pt x="288009" y="4988948"/>
                  <a:pt x="287715" y="5015570"/>
                  <a:pt x="287420" y="5042193"/>
                </a:cubicBezTo>
                <a:cubicBezTo>
                  <a:pt x="295373" y="5039737"/>
                  <a:pt x="281659" y="5060438"/>
                  <a:pt x="287020" y="5065655"/>
                </a:cubicBezTo>
                <a:cubicBezTo>
                  <a:pt x="291675" y="5068928"/>
                  <a:pt x="288601" y="5075970"/>
                  <a:pt x="288488" y="5082216"/>
                </a:cubicBezTo>
                <a:cubicBezTo>
                  <a:pt x="292282" y="5088207"/>
                  <a:pt x="287008" y="5117775"/>
                  <a:pt x="282763" y="5127114"/>
                </a:cubicBezTo>
                <a:cubicBezTo>
                  <a:pt x="267723" y="5152218"/>
                  <a:pt x="280799" y="5182399"/>
                  <a:pt x="269316" y="5202682"/>
                </a:cubicBezTo>
                <a:cubicBezTo>
                  <a:pt x="267050" y="5219969"/>
                  <a:pt x="268614" y="5225841"/>
                  <a:pt x="269174" y="5230835"/>
                </a:cubicBezTo>
                <a:lnTo>
                  <a:pt x="272679" y="5232660"/>
                </a:lnTo>
                <a:lnTo>
                  <a:pt x="272160" y="5241150"/>
                </a:lnTo>
                <a:lnTo>
                  <a:pt x="272760" y="5243156"/>
                </a:lnTo>
                <a:cubicBezTo>
                  <a:pt x="273922" y="5246984"/>
                  <a:pt x="274952" y="5250824"/>
                  <a:pt x="275462" y="5254919"/>
                </a:cubicBezTo>
                <a:cubicBezTo>
                  <a:pt x="258407" y="5258851"/>
                  <a:pt x="276976" y="5290392"/>
                  <a:pt x="262897" y="5286259"/>
                </a:cubicBezTo>
                <a:cubicBezTo>
                  <a:pt x="262724" y="5309439"/>
                  <a:pt x="239612" y="5337531"/>
                  <a:pt x="252761" y="5357801"/>
                </a:cubicBezTo>
                <a:cubicBezTo>
                  <a:pt x="248775" y="5392256"/>
                  <a:pt x="247799" y="5423412"/>
                  <a:pt x="242360" y="5460080"/>
                </a:cubicBezTo>
                <a:cubicBezTo>
                  <a:pt x="232632" y="5488478"/>
                  <a:pt x="242025" y="5519143"/>
                  <a:pt x="229880" y="5539714"/>
                </a:cubicBezTo>
                <a:cubicBezTo>
                  <a:pt x="230558" y="5572454"/>
                  <a:pt x="222150" y="5613340"/>
                  <a:pt x="204283" y="5639080"/>
                </a:cubicBezTo>
                <a:cubicBezTo>
                  <a:pt x="201596" y="5674226"/>
                  <a:pt x="191051" y="5680198"/>
                  <a:pt x="198948" y="5710958"/>
                </a:cubicBezTo>
                <a:cubicBezTo>
                  <a:pt x="196338" y="5713534"/>
                  <a:pt x="194185" y="5716550"/>
                  <a:pt x="192367" y="5719859"/>
                </a:cubicBezTo>
                <a:lnTo>
                  <a:pt x="188035" y="5729935"/>
                </a:lnTo>
                <a:lnTo>
                  <a:pt x="188428" y="5731182"/>
                </a:lnTo>
                <a:lnTo>
                  <a:pt x="181635" y="5753538"/>
                </a:lnTo>
                <a:lnTo>
                  <a:pt x="169744" y="5796307"/>
                </a:lnTo>
                <a:lnTo>
                  <a:pt x="170351" y="5796644"/>
                </a:lnTo>
                <a:cubicBezTo>
                  <a:pt x="171558" y="5797954"/>
                  <a:pt x="172173" y="5799948"/>
                  <a:pt x="171559" y="5803435"/>
                </a:cubicBezTo>
                <a:cubicBezTo>
                  <a:pt x="182664" y="5798231"/>
                  <a:pt x="175075" y="5805646"/>
                  <a:pt x="172284" y="5816391"/>
                </a:cubicBezTo>
                <a:cubicBezTo>
                  <a:pt x="188911" y="5810703"/>
                  <a:pt x="174844" y="5841128"/>
                  <a:pt x="182542" y="5846382"/>
                </a:cubicBezTo>
                <a:cubicBezTo>
                  <a:pt x="180118" y="5854404"/>
                  <a:pt x="177856" y="5862781"/>
                  <a:pt x="175877" y="5871336"/>
                </a:cubicBezTo>
                <a:lnTo>
                  <a:pt x="174910" y="5876376"/>
                </a:lnTo>
                <a:lnTo>
                  <a:pt x="175047" y="5876483"/>
                </a:lnTo>
                <a:cubicBezTo>
                  <a:pt x="175167" y="5877594"/>
                  <a:pt x="174973" y="5879257"/>
                  <a:pt x="174335" y="5881814"/>
                </a:cubicBezTo>
                <a:lnTo>
                  <a:pt x="171273" y="5895339"/>
                </a:lnTo>
                <a:cubicBezTo>
                  <a:pt x="171401" y="5896476"/>
                  <a:pt x="171530" y="5897612"/>
                  <a:pt x="171658" y="5898749"/>
                </a:cubicBezTo>
                <a:lnTo>
                  <a:pt x="174658" y="5919558"/>
                </a:lnTo>
                <a:cubicBezTo>
                  <a:pt x="173958" y="5933601"/>
                  <a:pt x="171208" y="5962838"/>
                  <a:pt x="169099" y="5984417"/>
                </a:cubicBezTo>
                <a:cubicBezTo>
                  <a:pt x="162916" y="6005205"/>
                  <a:pt x="164971" y="6025162"/>
                  <a:pt x="162007" y="6049043"/>
                </a:cubicBezTo>
                <a:cubicBezTo>
                  <a:pt x="150795" y="6073830"/>
                  <a:pt x="160091" y="6088483"/>
                  <a:pt x="156875" y="6114000"/>
                </a:cubicBezTo>
                <a:cubicBezTo>
                  <a:pt x="141597" y="6134477"/>
                  <a:pt x="163381" y="6133378"/>
                  <a:pt x="165441" y="6146938"/>
                </a:cubicBezTo>
                <a:lnTo>
                  <a:pt x="165177" y="6150658"/>
                </a:lnTo>
                <a:lnTo>
                  <a:pt x="161772" y="6160011"/>
                </a:lnTo>
                <a:lnTo>
                  <a:pt x="160051" y="6163393"/>
                </a:lnTo>
                <a:cubicBezTo>
                  <a:pt x="159032" y="6165775"/>
                  <a:pt x="158564" y="6167421"/>
                  <a:pt x="158473" y="6168628"/>
                </a:cubicBezTo>
                <a:cubicBezTo>
                  <a:pt x="158506" y="6168685"/>
                  <a:pt x="158540" y="6168742"/>
                  <a:pt x="158573" y="6168799"/>
                </a:cubicBezTo>
                <a:lnTo>
                  <a:pt x="146463" y="6196671"/>
                </a:lnTo>
                <a:cubicBezTo>
                  <a:pt x="152348" y="6205503"/>
                  <a:pt x="134460" y="6231012"/>
                  <a:pt x="150209" y="6232365"/>
                </a:cubicBezTo>
                <a:cubicBezTo>
                  <a:pt x="145821" y="6242321"/>
                  <a:pt x="137774" y="6246719"/>
                  <a:pt x="148544" y="6246162"/>
                </a:cubicBezTo>
                <a:cubicBezTo>
                  <a:pt x="147378" y="6249522"/>
                  <a:pt x="147566" y="6251866"/>
                  <a:pt x="148403" y="6253754"/>
                </a:cubicBezTo>
                <a:lnTo>
                  <a:pt x="138880" y="6276449"/>
                </a:lnTo>
                <a:cubicBezTo>
                  <a:pt x="138814" y="6277540"/>
                  <a:pt x="138749" y="6278630"/>
                  <a:pt x="138683" y="6279721"/>
                </a:cubicBezTo>
                <a:lnTo>
                  <a:pt x="130721" y="6293675"/>
                </a:lnTo>
                <a:lnTo>
                  <a:pt x="120717" y="6313967"/>
                </a:lnTo>
                <a:cubicBezTo>
                  <a:pt x="120758" y="6314457"/>
                  <a:pt x="120800" y="6314947"/>
                  <a:pt x="120841" y="6315437"/>
                </a:cubicBezTo>
                <a:lnTo>
                  <a:pt x="115208" y="6324024"/>
                </a:lnTo>
                <a:cubicBezTo>
                  <a:pt x="113007" y="6326672"/>
                  <a:pt x="103991" y="6364381"/>
                  <a:pt x="101217" y="6365923"/>
                </a:cubicBezTo>
                <a:lnTo>
                  <a:pt x="74946" y="6556817"/>
                </a:lnTo>
                <a:cubicBezTo>
                  <a:pt x="55357" y="6665926"/>
                  <a:pt x="35695" y="6744075"/>
                  <a:pt x="16001" y="6808678"/>
                </a:cubicBezTo>
                <a:lnTo>
                  <a:pt x="0" y="6858000"/>
                </a:lnTo>
                <a:lnTo>
                  <a:pt x="5734864" y="6858000"/>
                </a:lnTo>
                <a:lnTo>
                  <a:pt x="5734864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7F427F-9D87-82B8-43D1-AEA3990362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3408" y="992094"/>
            <a:ext cx="3616913" cy="279516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Who I AM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6C96426-4D69-4848-322D-210EC3FCFC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5751" y="1808456"/>
            <a:ext cx="5708649" cy="3211113"/>
          </a:xfrm>
          <a:prstGeom prst="rect">
            <a:avLst/>
          </a:prstGeom>
        </p:spPr>
      </p:pic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4505FB8F-4261-3AD2-9291-49816A57163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0A0A6563-044A-8746-844E-6AA555B11A97}" type="datetime1">
              <a:rPr lang="en-US" sz="1000"/>
              <a:pPr>
                <a:spcAft>
                  <a:spcPts val="600"/>
                </a:spcAft>
              </a:pPr>
              <a:t>10/1/22</a:t>
            </a:fld>
            <a:endParaRPr lang="en-US" sz="1000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D6DD40A2-04A8-EC16-EA2A-FCD8405212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@bazlur_rahman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B759410D-A2E4-984E-112E-3D69AB5B0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4FAB73BC-B049-4115-A692-8D63A059BFB8}" type="slidenum">
              <a:rPr lang="en-US" sz="1000"/>
              <a:pPr>
                <a:spcAft>
                  <a:spcPts val="600"/>
                </a:spcAft>
              </a:pPr>
              <a:t>2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40101327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963B87-433D-E3A2-765A-D4A71851C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Synchronization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E3CF4B-BCFA-46E7-71CA-F067E8A6C5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Java has a built-in mechanism for thread safety with synchronization keyword</a:t>
            </a:r>
          </a:p>
          <a:p>
            <a:r>
              <a:rPr lang="en-US" dirty="0"/>
              <a:t>Every object in java can be used as a monitor with synchronized  </a:t>
            </a:r>
          </a:p>
          <a:p>
            <a:r>
              <a:rPr lang="en-US" dirty="0"/>
              <a:t>Only one thread can acquire the monitor object at a time.</a:t>
            </a:r>
          </a:p>
          <a:p>
            <a:r>
              <a:rPr lang="en-US" dirty="0"/>
              <a:t>If a thread acquires a lock other threads want to acquire, they are blocked until it is freed. </a:t>
            </a:r>
          </a:p>
        </p:txBody>
      </p:sp>
    </p:spTree>
    <p:extLst>
      <p:ext uri="{BB962C8B-B14F-4D97-AF65-F5344CB8AC3E}">
        <p14:creationId xmlns:p14="http://schemas.microsoft.com/office/powerpoint/2010/main" val="943153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2BB028-2B45-DF3E-BA4E-3A1702850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Synchronized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8096A5-75BC-28EE-C4E3-1080C2A810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CA" dirty="0">
                <a:latin typeface="Courier" pitchFamily="2" charset="0"/>
              </a:rPr>
              <a:t>public class </a:t>
            </a:r>
            <a:r>
              <a:rPr lang="en-CA" dirty="0" err="1">
                <a:latin typeface="Courier" pitchFamily="2" charset="0"/>
              </a:rPr>
              <a:t>BankAccountSynchronized</a:t>
            </a:r>
            <a:r>
              <a:rPr lang="en-CA" dirty="0">
                <a:latin typeface="Courier" pitchFamily="2" charset="0"/>
              </a:rPr>
              <a:t> {</a:t>
            </a:r>
            <a:br>
              <a:rPr lang="en-CA" dirty="0">
                <a:latin typeface="Courier" pitchFamily="2" charset="0"/>
              </a:rPr>
            </a:br>
            <a:r>
              <a:rPr lang="en-CA" dirty="0">
                <a:latin typeface="Courier" pitchFamily="2" charset="0"/>
              </a:rPr>
              <a:t>    private double balance;</a:t>
            </a:r>
            <a:br>
              <a:rPr lang="en-CA" dirty="0">
                <a:latin typeface="Courier" pitchFamily="2" charset="0"/>
              </a:rPr>
            </a:br>
            <a:br>
              <a:rPr lang="en-CA" dirty="0">
                <a:latin typeface="Courier" pitchFamily="2" charset="0"/>
              </a:rPr>
            </a:br>
            <a:r>
              <a:rPr lang="en-CA" dirty="0">
                <a:latin typeface="Courier" pitchFamily="2" charset="0"/>
              </a:rPr>
              <a:t>    public </a:t>
            </a:r>
            <a:r>
              <a:rPr lang="en-CA" dirty="0" err="1">
                <a:latin typeface="Courier" pitchFamily="2" charset="0"/>
              </a:rPr>
              <a:t>BankAccountSynchronized</a:t>
            </a:r>
            <a:r>
              <a:rPr lang="en-CA" dirty="0">
                <a:latin typeface="Courier" pitchFamily="2" charset="0"/>
              </a:rPr>
              <a:t>(double initial) {</a:t>
            </a:r>
            <a:br>
              <a:rPr lang="en-CA" dirty="0">
                <a:latin typeface="Courier" pitchFamily="2" charset="0"/>
              </a:rPr>
            </a:br>
            <a:r>
              <a:rPr lang="en-CA" dirty="0">
                <a:latin typeface="Courier" pitchFamily="2" charset="0"/>
              </a:rPr>
              <a:t>        </a:t>
            </a:r>
            <a:r>
              <a:rPr lang="en-CA" dirty="0" err="1">
                <a:latin typeface="Courier" pitchFamily="2" charset="0"/>
              </a:rPr>
              <a:t>this.balance</a:t>
            </a:r>
            <a:r>
              <a:rPr lang="en-CA" dirty="0">
                <a:latin typeface="Courier" pitchFamily="2" charset="0"/>
              </a:rPr>
              <a:t> = initial;</a:t>
            </a:r>
            <a:br>
              <a:rPr lang="en-CA" dirty="0">
                <a:latin typeface="Courier" pitchFamily="2" charset="0"/>
              </a:rPr>
            </a:br>
            <a:r>
              <a:rPr lang="en-CA" dirty="0">
                <a:latin typeface="Courier" pitchFamily="2" charset="0"/>
              </a:rPr>
              <a:t>    }</a:t>
            </a:r>
            <a:br>
              <a:rPr lang="en-CA" dirty="0">
                <a:latin typeface="Courier" pitchFamily="2" charset="0"/>
              </a:rPr>
            </a:br>
            <a:br>
              <a:rPr lang="en-CA" dirty="0">
                <a:latin typeface="Courier" pitchFamily="2" charset="0"/>
              </a:rPr>
            </a:br>
            <a:r>
              <a:rPr lang="en-CA" dirty="0">
                <a:latin typeface="Courier" pitchFamily="2" charset="0"/>
              </a:rPr>
              <a:t>    public synchronized void deposit(double amount){</a:t>
            </a:r>
            <a:br>
              <a:rPr lang="en-CA" dirty="0">
                <a:latin typeface="Courier" pitchFamily="2" charset="0"/>
              </a:rPr>
            </a:br>
            <a:r>
              <a:rPr lang="en-CA" dirty="0">
                <a:latin typeface="Courier" pitchFamily="2" charset="0"/>
              </a:rPr>
              <a:t>        balance = balance + amount;</a:t>
            </a:r>
            <a:br>
              <a:rPr lang="en-CA" dirty="0">
                <a:latin typeface="Courier" pitchFamily="2" charset="0"/>
              </a:rPr>
            </a:br>
            <a:r>
              <a:rPr lang="en-CA" dirty="0">
                <a:latin typeface="Courier" pitchFamily="2" charset="0"/>
              </a:rPr>
              <a:t>    }</a:t>
            </a:r>
            <a:br>
              <a:rPr lang="en-CA" dirty="0">
                <a:latin typeface="Courier" pitchFamily="2" charset="0"/>
              </a:rPr>
            </a:br>
            <a:br>
              <a:rPr lang="en-CA" dirty="0">
                <a:latin typeface="Courier" pitchFamily="2" charset="0"/>
              </a:rPr>
            </a:br>
            <a:r>
              <a:rPr lang="en-CA" dirty="0">
                <a:latin typeface="Courier" pitchFamily="2" charset="0"/>
              </a:rPr>
              <a:t>    public synchronized void withdraw(double amount){</a:t>
            </a:r>
            <a:br>
              <a:rPr lang="en-CA" dirty="0">
                <a:latin typeface="Courier" pitchFamily="2" charset="0"/>
              </a:rPr>
            </a:br>
            <a:r>
              <a:rPr lang="en-CA" dirty="0">
                <a:latin typeface="Courier" pitchFamily="2" charset="0"/>
              </a:rPr>
              <a:t>        deposit(-amount);</a:t>
            </a:r>
            <a:br>
              <a:rPr lang="en-CA" dirty="0">
                <a:latin typeface="Courier" pitchFamily="2" charset="0"/>
              </a:rPr>
            </a:br>
            <a:r>
              <a:rPr lang="en-CA" dirty="0">
                <a:latin typeface="Courier" pitchFamily="2" charset="0"/>
              </a:rPr>
              <a:t>    }</a:t>
            </a:r>
            <a:br>
              <a:rPr lang="en-CA" dirty="0">
                <a:latin typeface="Courier" pitchFamily="2" charset="0"/>
              </a:rPr>
            </a:br>
            <a:br>
              <a:rPr lang="en-CA" dirty="0">
                <a:latin typeface="Courier" pitchFamily="2" charset="0"/>
              </a:rPr>
            </a:br>
            <a:r>
              <a:rPr lang="en-CA" dirty="0">
                <a:latin typeface="Courier" pitchFamily="2" charset="0"/>
              </a:rPr>
              <a:t>    public synchronized  double </a:t>
            </a:r>
            <a:r>
              <a:rPr lang="en-CA" dirty="0" err="1">
                <a:latin typeface="Courier" pitchFamily="2" charset="0"/>
              </a:rPr>
              <a:t>getBalance</a:t>
            </a:r>
            <a:r>
              <a:rPr lang="en-CA" dirty="0">
                <a:latin typeface="Courier" pitchFamily="2" charset="0"/>
              </a:rPr>
              <a:t>() {</a:t>
            </a:r>
            <a:br>
              <a:rPr lang="en-CA" dirty="0">
                <a:latin typeface="Courier" pitchFamily="2" charset="0"/>
              </a:rPr>
            </a:br>
            <a:r>
              <a:rPr lang="en-CA" dirty="0">
                <a:latin typeface="Courier" pitchFamily="2" charset="0"/>
              </a:rPr>
              <a:t>        return balance;</a:t>
            </a:r>
            <a:br>
              <a:rPr lang="en-CA" dirty="0">
                <a:latin typeface="Courier" pitchFamily="2" charset="0"/>
              </a:rPr>
            </a:br>
            <a:r>
              <a:rPr lang="en-CA" dirty="0">
                <a:latin typeface="Courier" pitchFamily="2" charset="0"/>
              </a:rPr>
              <a:t>    }</a:t>
            </a:r>
            <a:br>
              <a:rPr lang="en-CA" dirty="0">
                <a:latin typeface="Courier" pitchFamily="2" charset="0"/>
              </a:rPr>
            </a:br>
            <a:r>
              <a:rPr lang="en-CA" dirty="0">
                <a:latin typeface="Courier" pitchFamily="2" charset="0"/>
              </a:rPr>
              <a:t>}</a:t>
            </a:r>
            <a:br>
              <a:rPr lang="en-CA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94417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58FD2E-7DEF-ED82-9D65-18C5C647F0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Synchronized(2)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FEE5D3-9426-D4B7-98D4-640B879686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CA" dirty="0"/>
              <a:t>public class BankAccountSynchronized2 {</a:t>
            </a:r>
            <a:br>
              <a:rPr lang="en-CA" dirty="0"/>
            </a:br>
            <a:r>
              <a:rPr lang="en-CA" dirty="0"/>
              <a:t>    private double balance;</a:t>
            </a:r>
            <a:br>
              <a:rPr lang="en-CA" dirty="0"/>
            </a:br>
            <a:r>
              <a:rPr lang="en-CA" dirty="0"/>
              <a:t>    private final Object lock = new Object();</a:t>
            </a:r>
            <a:br>
              <a:rPr lang="en-CA" dirty="0"/>
            </a:br>
            <a:br>
              <a:rPr lang="en-CA" dirty="0"/>
            </a:br>
            <a:r>
              <a:rPr lang="en-CA" dirty="0"/>
              <a:t>    public BankAccountSynchronized2(double initial) {</a:t>
            </a:r>
            <a:br>
              <a:rPr lang="en-CA" dirty="0"/>
            </a:br>
            <a:r>
              <a:rPr lang="en-CA" dirty="0"/>
              <a:t>        </a:t>
            </a:r>
            <a:r>
              <a:rPr lang="en-CA" dirty="0" err="1"/>
              <a:t>this.balance</a:t>
            </a:r>
            <a:r>
              <a:rPr lang="en-CA" dirty="0"/>
              <a:t> = initial;</a:t>
            </a:r>
            <a:br>
              <a:rPr lang="en-CA" dirty="0"/>
            </a:br>
            <a:r>
              <a:rPr lang="en-CA" dirty="0"/>
              <a:t>    }</a:t>
            </a:r>
            <a:br>
              <a:rPr lang="en-CA" dirty="0"/>
            </a:br>
            <a:br>
              <a:rPr lang="en-CA" dirty="0"/>
            </a:br>
            <a:r>
              <a:rPr lang="en-CA" dirty="0"/>
              <a:t>    public void deposit(double amount) {</a:t>
            </a:r>
            <a:br>
              <a:rPr lang="en-CA" dirty="0"/>
            </a:br>
            <a:r>
              <a:rPr lang="en-CA" dirty="0"/>
              <a:t>        synchronized (lock) {</a:t>
            </a:r>
            <a:br>
              <a:rPr lang="en-CA" dirty="0"/>
            </a:br>
            <a:r>
              <a:rPr lang="en-CA" dirty="0"/>
              <a:t>            balance = balance + amount;</a:t>
            </a:r>
            <a:br>
              <a:rPr lang="en-CA" dirty="0"/>
            </a:br>
            <a:r>
              <a:rPr lang="en-CA" dirty="0"/>
              <a:t>        }</a:t>
            </a:r>
            <a:br>
              <a:rPr lang="en-CA" dirty="0"/>
            </a:br>
            <a:r>
              <a:rPr lang="en-CA" dirty="0"/>
              <a:t>    }</a:t>
            </a:r>
            <a:br>
              <a:rPr lang="en-CA" dirty="0"/>
            </a:br>
            <a:br>
              <a:rPr lang="en-CA" dirty="0"/>
            </a:br>
            <a:r>
              <a:rPr lang="en-CA" dirty="0"/>
              <a:t>    public synchronized void withdraw(double amount) {</a:t>
            </a:r>
            <a:br>
              <a:rPr lang="en-CA" dirty="0"/>
            </a:br>
            <a:r>
              <a:rPr lang="en-CA" dirty="0"/>
              <a:t>        synchronized (lock) {</a:t>
            </a:r>
            <a:br>
              <a:rPr lang="en-CA" dirty="0"/>
            </a:br>
            <a:r>
              <a:rPr lang="en-CA" dirty="0"/>
              <a:t>            balance = balance - amount;</a:t>
            </a:r>
            <a:br>
              <a:rPr lang="en-CA" dirty="0"/>
            </a:br>
            <a:r>
              <a:rPr lang="en-CA" dirty="0"/>
              <a:t>        }</a:t>
            </a:r>
            <a:br>
              <a:rPr lang="en-CA" dirty="0"/>
            </a:br>
            <a:r>
              <a:rPr lang="en-CA" dirty="0"/>
              <a:t>    }</a:t>
            </a:r>
            <a:br>
              <a:rPr lang="en-CA" dirty="0"/>
            </a:br>
            <a:r>
              <a:rPr lang="en-CA" dirty="0"/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64862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B2A2CD-B551-DEA9-0C62-5111E87515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Benefit over not using synchronized in method signature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FAF04-C14B-B6E4-0D8E-8F377F1D1F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Once your method is written and shared with the client, you can no longer change it. </a:t>
            </a:r>
          </a:p>
          <a:p>
            <a:r>
              <a:rPr lang="en-US" dirty="0"/>
              <a:t>On the other hand, if you use the alternative method, you can change it later with something else. </a:t>
            </a:r>
          </a:p>
          <a:p>
            <a:r>
              <a:rPr lang="en-US" dirty="0"/>
              <a:t>Also, using the synchronized keyword, the whole class is locked; on the other hand, using an unrelated field, only synchronized blocks are locked, and other threads can execute other methods.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12486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05F7A-01C1-9B9A-FD4A-26769B5A2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Interthread communication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29AF5D-2250-8FE6-8DBA-9708337730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Threads sometime require communication with each other. </a:t>
            </a:r>
          </a:p>
          <a:p>
            <a:pPr lvl="1"/>
            <a:r>
              <a:rPr lang="en-US" dirty="0"/>
              <a:t>Producer/Consumer example </a:t>
            </a:r>
          </a:p>
          <a:p>
            <a:pPr lvl="1"/>
            <a:r>
              <a:rPr lang="en-US" dirty="0"/>
              <a:t>E.g. Consume needs to wait until when the buffer is empty. </a:t>
            </a:r>
          </a:p>
          <a:p>
            <a:r>
              <a:rPr lang="en-US" dirty="0"/>
              <a:t>When a resource is available, we will notify the waiting threads. </a:t>
            </a:r>
          </a:p>
          <a:p>
            <a:r>
              <a:rPr lang="en-US" dirty="0"/>
              <a:t>Basic thread communication:</a:t>
            </a:r>
          </a:p>
          <a:p>
            <a:pPr lvl="1"/>
            <a:r>
              <a:rPr lang="en-US" dirty="0"/>
              <a:t>Wait() – release the lock and waits</a:t>
            </a:r>
          </a:p>
          <a:p>
            <a:pPr lvl="1"/>
            <a:r>
              <a:rPr lang="en-US" dirty="0"/>
              <a:t>Notify(), </a:t>
            </a:r>
            <a:r>
              <a:rPr lang="en-US" dirty="0" err="1"/>
              <a:t>notifyAll</a:t>
            </a:r>
            <a:r>
              <a:rPr lang="en-US" dirty="0"/>
              <a:t>() send messages to all waiting threads.   </a:t>
            </a:r>
          </a:p>
        </p:txBody>
      </p:sp>
    </p:spTree>
    <p:extLst>
      <p:ext uri="{BB962C8B-B14F-4D97-AF65-F5344CB8AC3E}">
        <p14:creationId xmlns:p14="http://schemas.microsoft.com/office/powerpoint/2010/main" val="10564361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447CE4-F81D-A2A9-5ECA-02652B44AF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Buffer.java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343490-E7F5-F9B7-42A3-527CF1498F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r>
              <a:rPr lang="en-CA" dirty="0"/>
              <a:t>public class Buffer {</a:t>
            </a:r>
            <a:br>
              <a:rPr lang="en-CA" dirty="0"/>
            </a:br>
            <a:r>
              <a:rPr lang="en-CA" dirty="0"/>
              <a:t>    private final static int </a:t>
            </a:r>
            <a:r>
              <a:rPr lang="en-CA" i="1" dirty="0"/>
              <a:t>SIZE </a:t>
            </a:r>
            <a:r>
              <a:rPr lang="en-CA" dirty="0"/>
              <a:t>= 10;</a:t>
            </a:r>
            <a:br>
              <a:rPr lang="en-CA" dirty="0"/>
            </a:br>
            <a:r>
              <a:rPr lang="en-CA" dirty="0"/>
              <a:t>    private final Queue&lt;Integer&gt; queue = new LinkedList&lt;&gt;();</a:t>
            </a:r>
            <a:br>
              <a:rPr lang="en-CA" dirty="0"/>
            </a:br>
            <a:br>
              <a:rPr lang="en-CA" dirty="0"/>
            </a:br>
            <a:r>
              <a:rPr lang="en-CA" dirty="0"/>
              <a:t>    public synchronized void </a:t>
            </a:r>
            <a:r>
              <a:rPr lang="en-CA" dirty="0" err="1"/>
              <a:t>addItem</a:t>
            </a:r>
            <a:r>
              <a:rPr lang="en-CA" dirty="0"/>
              <a:t>(int item) {</a:t>
            </a:r>
            <a:br>
              <a:rPr lang="en-CA" dirty="0"/>
            </a:br>
            <a:r>
              <a:rPr lang="en-CA" dirty="0"/>
              <a:t>        while (</a:t>
            </a:r>
            <a:r>
              <a:rPr lang="en-CA" dirty="0" err="1"/>
              <a:t>queue.size</a:t>
            </a:r>
            <a:r>
              <a:rPr lang="en-CA" dirty="0"/>
              <a:t>() == </a:t>
            </a:r>
            <a:r>
              <a:rPr lang="en-CA" i="1" dirty="0"/>
              <a:t>SIZE</a:t>
            </a:r>
            <a:r>
              <a:rPr lang="en-CA" dirty="0"/>
              <a:t>) {</a:t>
            </a:r>
            <a:br>
              <a:rPr lang="en-CA" dirty="0"/>
            </a:br>
            <a:r>
              <a:rPr lang="en-CA" dirty="0"/>
              <a:t>            try {</a:t>
            </a:r>
            <a:br>
              <a:rPr lang="en-CA" dirty="0"/>
            </a:br>
            <a:r>
              <a:rPr lang="en-CA" dirty="0"/>
              <a:t>                wait();</a:t>
            </a:r>
            <a:br>
              <a:rPr lang="en-CA" dirty="0"/>
            </a:br>
            <a:r>
              <a:rPr lang="en-CA" dirty="0"/>
              <a:t>            } catch (</a:t>
            </a:r>
            <a:r>
              <a:rPr lang="en-CA" dirty="0" err="1"/>
              <a:t>InterruptedException</a:t>
            </a:r>
            <a:r>
              <a:rPr lang="en-CA" dirty="0"/>
              <a:t> e) {</a:t>
            </a:r>
            <a:br>
              <a:rPr lang="en-CA" dirty="0"/>
            </a:br>
            <a:r>
              <a:rPr lang="en-CA" dirty="0"/>
              <a:t>                </a:t>
            </a:r>
            <a:r>
              <a:rPr lang="en-CA" dirty="0" err="1"/>
              <a:t>e.printStackTrace</a:t>
            </a:r>
            <a:r>
              <a:rPr lang="en-CA" dirty="0"/>
              <a:t>();</a:t>
            </a:r>
            <a:br>
              <a:rPr lang="en-CA" dirty="0"/>
            </a:br>
            <a:r>
              <a:rPr lang="en-CA" dirty="0"/>
              <a:t>            }</a:t>
            </a:r>
            <a:br>
              <a:rPr lang="en-CA" dirty="0"/>
            </a:br>
            <a:r>
              <a:rPr lang="en-CA" dirty="0"/>
              <a:t>        }</a:t>
            </a:r>
            <a:br>
              <a:rPr lang="en-CA" dirty="0"/>
            </a:br>
            <a:br>
              <a:rPr lang="en-CA" dirty="0"/>
            </a:br>
            <a:r>
              <a:rPr lang="en-CA" dirty="0"/>
              <a:t>        </a:t>
            </a:r>
            <a:r>
              <a:rPr lang="en-CA" dirty="0" err="1"/>
              <a:t>queue.add</a:t>
            </a:r>
            <a:r>
              <a:rPr lang="en-CA" dirty="0"/>
              <a:t>(item);</a:t>
            </a:r>
            <a:br>
              <a:rPr lang="en-CA" dirty="0"/>
            </a:br>
            <a:br>
              <a:rPr lang="en-CA" dirty="0"/>
            </a:br>
            <a:r>
              <a:rPr lang="en-CA" dirty="0"/>
              <a:t>        </a:t>
            </a:r>
            <a:r>
              <a:rPr lang="en-CA" dirty="0" err="1"/>
              <a:t>notifyAll</a:t>
            </a:r>
            <a:r>
              <a:rPr lang="en-CA" dirty="0"/>
              <a:t>();</a:t>
            </a:r>
            <a:br>
              <a:rPr lang="en-CA" dirty="0"/>
            </a:br>
            <a:r>
              <a:rPr lang="en-CA" dirty="0"/>
              <a:t>    }</a:t>
            </a:r>
            <a:br>
              <a:rPr lang="en-CA" dirty="0"/>
            </a:br>
            <a:br>
              <a:rPr lang="en-CA" dirty="0"/>
            </a:br>
            <a:r>
              <a:rPr lang="en-CA" dirty="0"/>
              <a:t>    public synchronized Integer </a:t>
            </a:r>
            <a:r>
              <a:rPr lang="en-CA" dirty="0" err="1"/>
              <a:t>getItem</a:t>
            </a:r>
            <a:r>
              <a:rPr lang="en-CA" dirty="0"/>
              <a:t>() {</a:t>
            </a:r>
            <a:br>
              <a:rPr lang="en-CA" dirty="0"/>
            </a:br>
            <a:r>
              <a:rPr lang="en-CA" dirty="0"/>
              <a:t>        while (</a:t>
            </a:r>
            <a:r>
              <a:rPr lang="en-CA" dirty="0" err="1"/>
              <a:t>queue.isEmpty</a:t>
            </a:r>
            <a:r>
              <a:rPr lang="en-CA" dirty="0"/>
              <a:t>()) {</a:t>
            </a:r>
            <a:br>
              <a:rPr lang="en-CA" dirty="0"/>
            </a:br>
            <a:r>
              <a:rPr lang="en-CA" dirty="0"/>
              <a:t>            try {</a:t>
            </a:r>
            <a:br>
              <a:rPr lang="en-CA" dirty="0"/>
            </a:br>
            <a:r>
              <a:rPr lang="en-CA" dirty="0"/>
              <a:t>                wait();</a:t>
            </a:r>
            <a:br>
              <a:rPr lang="en-CA" dirty="0"/>
            </a:br>
            <a:r>
              <a:rPr lang="en-CA" dirty="0"/>
              <a:t>            } catch (</a:t>
            </a:r>
            <a:r>
              <a:rPr lang="en-CA" dirty="0" err="1"/>
              <a:t>InterruptedException</a:t>
            </a:r>
            <a:r>
              <a:rPr lang="en-CA" dirty="0"/>
              <a:t> e) {</a:t>
            </a:r>
            <a:br>
              <a:rPr lang="en-CA" dirty="0"/>
            </a:br>
            <a:r>
              <a:rPr lang="en-CA" dirty="0"/>
              <a:t>                </a:t>
            </a:r>
            <a:r>
              <a:rPr lang="en-CA" dirty="0" err="1"/>
              <a:t>e.printStackTrace</a:t>
            </a:r>
            <a:r>
              <a:rPr lang="en-CA" dirty="0"/>
              <a:t>();</a:t>
            </a:r>
            <a:br>
              <a:rPr lang="en-CA" dirty="0"/>
            </a:br>
            <a:r>
              <a:rPr lang="en-CA" dirty="0"/>
              <a:t>            }</a:t>
            </a:r>
            <a:br>
              <a:rPr lang="en-CA" dirty="0"/>
            </a:br>
            <a:r>
              <a:rPr lang="en-CA" dirty="0"/>
              <a:t>        }</a:t>
            </a:r>
            <a:br>
              <a:rPr lang="en-CA" dirty="0"/>
            </a:br>
            <a:br>
              <a:rPr lang="en-CA" dirty="0"/>
            </a:br>
            <a:r>
              <a:rPr lang="en-CA" dirty="0"/>
              <a:t>        Integer value = </a:t>
            </a:r>
            <a:r>
              <a:rPr lang="en-CA" dirty="0" err="1"/>
              <a:t>queue.poll</a:t>
            </a:r>
            <a:r>
              <a:rPr lang="en-CA" dirty="0"/>
              <a:t>();</a:t>
            </a:r>
            <a:br>
              <a:rPr lang="en-CA" dirty="0"/>
            </a:br>
            <a:r>
              <a:rPr lang="en-CA" dirty="0"/>
              <a:t>        </a:t>
            </a:r>
            <a:r>
              <a:rPr lang="en-CA" dirty="0" err="1"/>
              <a:t>notifyAll</a:t>
            </a:r>
            <a:r>
              <a:rPr lang="en-CA" dirty="0"/>
              <a:t>();</a:t>
            </a:r>
            <a:br>
              <a:rPr lang="en-CA" dirty="0"/>
            </a:br>
            <a:br>
              <a:rPr lang="en-CA" dirty="0"/>
            </a:br>
            <a:r>
              <a:rPr lang="en-CA" dirty="0"/>
              <a:t>        return value;</a:t>
            </a:r>
            <a:br>
              <a:rPr lang="en-CA" dirty="0"/>
            </a:br>
            <a:r>
              <a:rPr lang="en-CA" dirty="0"/>
              <a:t>    }</a:t>
            </a:r>
            <a:br>
              <a:rPr lang="en-CA" dirty="0"/>
            </a:br>
            <a:r>
              <a:rPr lang="en-CA" dirty="0"/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28317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01CDCEA-2583-0C7C-BD4C-97A3B14FA8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0812" y="643466"/>
            <a:ext cx="10870375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0174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69EC36-4550-AB0B-AAB1-9326DFAED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Visibility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44CB29-5E22-F174-719D-72F0FEC495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variable is said to be visible </a:t>
            </a:r>
          </a:p>
          <a:p>
            <a:pPr lvl="1"/>
            <a:r>
              <a:rPr lang="en-US" dirty="0"/>
              <a:t>If the writes made on it are visible </a:t>
            </a:r>
          </a:p>
          <a:p>
            <a:pPr lvl="1"/>
            <a:endParaRPr lang="en-US" dirty="0"/>
          </a:p>
          <a:p>
            <a:r>
              <a:rPr lang="en-US" dirty="0"/>
              <a:t>All the synchronized writes are visible.</a:t>
            </a:r>
          </a:p>
        </p:txBody>
      </p:sp>
    </p:spTree>
    <p:extLst>
      <p:ext uri="{BB962C8B-B14F-4D97-AF65-F5344CB8AC3E}">
        <p14:creationId xmlns:p14="http://schemas.microsoft.com/office/powerpoint/2010/main" val="22514432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E442304-DDBD-4F7B-8017-36BCC863F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2529F0-C6A3-56AA-345B-24E2807C3C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640823"/>
            <a:ext cx="3418659" cy="5583148"/>
          </a:xfrm>
        </p:spPr>
        <p:txBody>
          <a:bodyPr anchor="ctr">
            <a:normAutofit/>
          </a:bodyPr>
          <a:lstStyle/>
          <a:p>
            <a:r>
              <a:rPr lang="en-US" sz="3800"/>
              <a:t>Synchronization and visibility 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5E107275-3853-46FD-A241-DE4355A426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627450" y="3462719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89B313E-709E-63F8-C223-9F66DF0A699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39019809"/>
              </p:ext>
            </p:extLst>
          </p:nvPr>
        </p:nvGraphicFramePr>
        <p:xfrm>
          <a:off x="4648018" y="640822"/>
          <a:ext cx="6900512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137647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E442304-DDBD-4F7B-8017-36BCC863F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704D4B-900B-0FE2-930D-5C85840B7F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640823"/>
            <a:ext cx="3418659" cy="5583148"/>
          </a:xfrm>
        </p:spPr>
        <p:txBody>
          <a:bodyPr anchor="ctr">
            <a:normAutofit/>
          </a:bodyPr>
          <a:lstStyle/>
          <a:p>
            <a:r>
              <a:rPr lang="en-US" sz="5400"/>
              <a:t>Takeaways 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5E107275-3853-46FD-A241-DE4355A426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627450" y="3462719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A565F6F-ED39-C267-6FDF-D144BA2E2F9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49906028"/>
              </p:ext>
            </p:extLst>
          </p:nvPr>
        </p:nvGraphicFramePr>
        <p:xfrm>
          <a:off x="4648018" y="640822"/>
          <a:ext cx="6900512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648987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CE8473-7971-E6AA-CFF9-8211D887AB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0662" y="4267832"/>
            <a:ext cx="4805996" cy="129711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70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Who here thinks thread programming is easy? </a:t>
            </a:r>
          </a:p>
        </p:txBody>
      </p:sp>
      <p:pic>
        <p:nvPicPr>
          <p:cNvPr id="7" name="Graphic 6" descr="Spider Web">
            <a:extLst>
              <a:ext uri="{FF2B5EF4-FFF2-40B4-BE49-F238E27FC236}">
                <a16:creationId xmlns:a16="http://schemas.microsoft.com/office/drawing/2014/main" id="{91D3AF54-0F5B-0D6D-5244-893B1717DE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0470" y="1815320"/>
            <a:ext cx="4141760" cy="4141760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1090643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801D9C-DF10-D2B0-77FB-CD21F35D23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5400" dirty="0"/>
              <a:t>Dead Lock</a:t>
            </a:r>
          </a:p>
        </p:txBody>
      </p:sp>
      <p:sp>
        <p:nvSpPr>
          <p:cNvPr id="11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23DD09-4137-A50F-6D8C-217FD1E8AE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en-US" sz="2200" dirty="0"/>
              <a:t>It usually happens when several threads block each other.</a:t>
            </a:r>
          </a:p>
          <a:p>
            <a:endParaRPr lang="en-US" sz="2200" dirty="0"/>
          </a:p>
        </p:txBody>
      </p:sp>
      <p:pic>
        <p:nvPicPr>
          <p:cNvPr id="4" name="Picture 2" descr="Untangling SQL deadlocks — Consultancy | by Raphael Yoshiga | ITNEXT">
            <a:extLst>
              <a:ext uri="{FF2B5EF4-FFF2-40B4-BE49-F238E27FC236}">
                <a16:creationId xmlns:a16="http://schemas.microsoft.com/office/drawing/2014/main" id="{1F5FB0F5-E568-0735-0EF5-D711B538D7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21" r="11864" b="1"/>
          <a:stretch/>
        </p:blipFill>
        <p:spPr bwMode="auto"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44451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38DDFC-7874-5EC6-23CD-072B3BA8A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4E8496-29E8-DBA3-E391-5EABF61B4E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CA" b="1" dirty="0"/>
              <a:t>final </a:t>
            </a:r>
            <a:r>
              <a:rPr lang="en-CA" dirty="0"/>
              <a:t>Object </a:t>
            </a:r>
            <a:r>
              <a:rPr lang="en-CA" dirty="0" err="1"/>
              <a:t>lockA</a:t>
            </a:r>
            <a:r>
              <a:rPr lang="en-CA" dirty="0"/>
              <a:t> = </a:t>
            </a:r>
            <a:r>
              <a:rPr lang="en-CA" b="1" dirty="0"/>
              <a:t>new </a:t>
            </a:r>
            <a:r>
              <a:rPr lang="en-CA" dirty="0"/>
              <a:t>Object();</a:t>
            </a:r>
            <a:br>
              <a:rPr lang="en-CA" dirty="0"/>
            </a:br>
            <a:r>
              <a:rPr lang="en-CA" b="1" dirty="0"/>
              <a:t>final </a:t>
            </a:r>
            <a:r>
              <a:rPr lang="en-CA" dirty="0"/>
              <a:t>Object </a:t>
            </a:r>
            <a:r>
              <a:rPr lang="en-CA" dirty="0" err="1"/>
              <a:t>lockB</a:t>
            </a:r>
            <a:r>
              <a:rPr lang="en-CA" dirty="0"/>
              <a:t> = </a:t>
            </a:r>
            <a:r>
              <a:rPr lang="en-CA" b="1" dirty="0"/>
              <a:t>new </a:t>
            </a:r>
            <a:r>
              <a:rPr lang="en-CA" dirty="0"/>
              <a:t>Object();</a:t>
            </a:r>
            <a:br>
              <a:rPr lang="en-CA" dirty="0"/>
            </a:br>
            <a:br>
              <a:rPr lang="en-CA" dirty="0"/>
            </a:br>
            <a:r>
              <a:rPr lang="en-CA" dirty="0"/>
              <a:t>Thread t1 = </a:t>
            </a:r>
            <a:r>
              <a:rPr lang="en-CA" b="1" dirty="0"/>
              <a:t>new </a:t>
            </a:r>
            <a:r>
              <a:rPr lang="en-CA" dirty="0"/>
              <a:t>Thread(() -&gt; {</a:t>
            </a:r>
            <a:br>
              <a:rPr lang="en-CA" dirty="0"/>
            </a:br>
            <a:r>
              <a:rPr lang="en-CA" dirty="0"/>
              <a:t>    </a:t>
            </a:r>
            <a:r>
              <a:rPr lang="en-CA" b="1" dirty="0"/>
              <a:t>synchronized </a:t>
            </a:r>
            <a:r>
              <a:rPr lang="en-CA" dirty="0"/>
              <a:t>(</a:t>
            </a:r>
            <a:r>
              <a:rPr lang="en-CA" dirty="0" err="1"/>
              <a:t>lockA</a:t>
            </a:r>
            <a:r>
              <a:rPr lang="en-CA" dirty="0"/>
              <a:t>) {</a:t>
            </a:r>
            <a:br>
              <a:rPr lang="en-CA" dirty="0"/>
            </a:br>
            <a:r>
              <a:rPr lang="en-CA" dirty="0"/>
              <a:t>        </a:t>
            </a:r>
            <a:r>
              <a:rPr lang="en-CA" i="1" dirty="0"/>
              <a:t>sleep</a:t>
            </a:r>
            <a:r>
              <a:rPr lang="en-CA" dirty="0"/>
              <a:t>();</a:t>
            </a:r>
            <a:br>
              <a:rPr lang="en-CA" dirty="0"/>
            </a:br>
            <a:r>
              <a:rPr lang="en-CA" dirty="0"/>
              <a:t>        </a:t>
            </a:r>
            <a:r>
              <a:rPr lang="en-CA" b="1" dirty="0"/>
              <a:t>synchronized </a:t>
            </a:r>
            <a:r>
              <a:rPr lang="en-CA" dirty="0"/>
              <a:t>(</a:t>
            </a:r>
            <a:r>
              <a:rPr lang="en-CA" dirty="0" err="1"/>
              <a:t>lockB</a:t>
            </a:r>
            <a:r>
              <a:rPr lang="en-CA" dirty="0"/>
              <a:t>) {</a:t>
            </a:r>
            <a:br>
              <a:rPr lang="en-CA" dirty="0"/>
            </a:br>
            <a:r>
              <a:rPr lang="en-CA" dirty="0"/>
              <a:t>            </a:t>
            </a:r>
            <a:r>
              <a:rPr lang="en-CA" i="1" dirty="0"/>
              <a:t>compute</a:t>
            </a:r>
            <a:r>
              <a:rPr lang="en-CA" dirty="0"/>
              <a:t>();</a:t>
            </a:r>
            <a:br>
              <a:rPr lang="en-CA" dirty="0"/>
            </a:br>
            <a:r>
              <a:rPr lang="en-CA" dirty="0"/>
              <a:t>        }</a:t>
            </a:r>
            <a:br>
              <a:rPr lang="en-CA" dirty="0"/>
            </a:br>
            <a:r>
              <a:rPr lang="en-CA" dirty="0"/>
              <a:t>    }</a:t>
            </a:r>
            <a:br>
              <a:rPr lang="en-CA" dirty="0"/>
            </a:br>
            <a:r>
              <a:rPr lang="en-CA" dirty="0"/>
              <a:t>});</a:t>
            </a:r>
          </a:p>
          <a:p>
            <a:pPr marL="0" indent="0">
              <a:buNone/>
            </a:pPr>
            <a:br>
              <a:rPr lang="en-CA" dirty="0"/>
            </a:br>
            <a:r>
              <a:rPr lang="en-CA" dirty="0"/>
              <a:t>Thread t2 = </a:t>
            </a:r>
            <a:r>
              <a:rPr lang="en-CA" b="1" dirty="0"/>
              <a:t>new </a:t>
            </a:r>
            <a:r>
              <a:rPr lang="en-CA" dirty="0"/>
              <a:t>Thread(() -&gt; {</a:t>
            </a:r>
            <a:br>
              <a:rPr lang="en-CA" dirty="0"/>
            </a:br>
            <a:r>
              <a:rPr lang="en-CA" dirty="0"/>
              <a:t>    </a:t>
            </a:r>
            <a:r>
              <a:rPr lang="en-CA" b="1" dirty="0"/>
              <a:t>synchronized </a:t>
            </a:r>
            <a:r>
              <a:rPr lang="en-CA" dirty="0"/>
              <a:t>(</a:t>
            </a:r>
            <a:r>
              <a:rPr lang="en-CA" dirty="0" err="1"/>
              <a:t>lockB</a:t>
            </a:r>
            <a:r>
              <a:rPr lang="en-CA" dirty="0"/>
              <a:t>) {</a:t>
            </a:r>
            <a:br>
              <a:rPr lang="en-CA" dirty="0"/>
            </a:br>
            <a:r>
              <a:rPr lang="en-CA" dirty="0"/>
              <a:t>        </a:t>
            </a:r>
            <a:r>
              <a:rPr lang="en-CA" b="1" dirty="0"/>
              <a:t>synchronized </a:t>
            </a:r>
            <a:r>
              <a:rPr lang="en-CA" dirty="0"/>
              <a:t>(</a:t>
            </a:r>
            <a:r>
              <a:rPr lang="en-CA" dirty="0" err="1"/>
              <a:t>lockA</a:t>
            </a:r>
            <a:r>
              <a:rPr lang="en-CA" dirty="0"/>
              <a:t>) {</a:t>
            </a:r>
            <a:br>
              <a:rPr lang="en-CA" dirty="0"/>
            </a:br>
            <a:r>
              <a:rPr lang="en-CA" dirty="0"/>
              <a:t>            </a:t>
            </a:r>
            <a:r>
              <a:rPr lang="en-CA" i="1" dirty="0"/>
              <a:t>compute</a:t>
            </a:r>
            <a:r>
              <a:rPr lang="en-CA" dirty="0"/>
              <a:t>();</a:t>
            </a:r>
            <a:br>
              <a:rPr lang="en-CA" dirty="0"/>
            </a:br>
            <a:r>
              <a:rPr lang="en-CA" dirty="0"/>
              <a:t>        }</a:t>
            </a:r>
            <a:br>
              <a:rPr lang="en-CA" dirty="0"/>
            </a:br>
            <a:r>
              <a:rPr lang="en-CA" dirty="0"/>
              <a:t>    }</a:t>
            </a:r>
            <a:br>
              <a:rPr lang="en-CA" dirty="0"/>
            </a:br>
            <a:r>
              <a:rPr lang="en-CA" dirty="0"/>
              <a:t>});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6691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05CBC3C-2E5A-4839-8B9B-2E5A6ADF0F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27FF362-FC97-4BF5-949B-D4ADFA26E4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888549">
            <a:off x="-1059473" y="-1108988"/>
            <a:ext cx="7179830" cy="5226565"/>
          </a:xfrm>
          <a:custGeom>
            <a:avLst/>
            <a:gdLst>
              <a:gd name="connsiteX0" fmla="*/ 5217841 w 7179830"/>
              <a:gd name="connsiteY0" fmla="*/ 464824 h 5226565"/>
              <a:gd name="connsiteX1" fmla="*/ 5222490 w 7179830"/>
              <a:gd name="connsiteY1" fmla="*/ 464289 h 5226565"/>
              <a:gd name="connsiteX2" fmla="*/ 5216768 w 7179830"/>
              <a:gd name="connsiteY2" fmla="*/ 463394 h 5226565"/>
              <a:gd name="connsiteX3" fmla="*/ 5217841 w 7179830"/>
              <a:gd name="connsiteY3" fmla="*/ 464824 h 5226565"/>
              <a:gd name="connsiteX4" fmla="*/ 4945201 w 7179830"/>
              <a:gd name="connsiteY4" fmla="*/ 5226565 h 5226565"/>
              <a:gd name="connsiteX5" fmla="*/ 140449 w 7179830"/>
              <a:gd name="connsiteY5" fmla="*/ 2240811 h 5226565"/>
              <a:gd name="connsiteX6" fmla="*/ 232913 w 7179830"/>
              <a:gd name="connsiteY6" fmla="*/ 2052782 h 5226565"/>
              <a:gd name="connsiteX7" fmla="*/ 375714 w 7179830"/>
              <a:gd name="connsiteY7" fmla="*/ 1803205 h 5226565"/>
              <a:gd name="connsiteX8" fmla="*/ 1512756 w 7179830"/>
              <a:gd name="connsiteY8" fmla="*/ 638448 h 5226565"/>
              <a:gd name="connsiteX9" fmla="*/ 2902095 w 7179830"/>
              <a:gd name="connsiteY9" fmla="*/ 120440 h 5226565"/>
              <a:gd name="connsiteX10" fmla="*/ 2848453 w 7179830"/>
              <a:gd name="connsiteY10" fmla="*/ 125626 h 5226565"/>
              <a:gd name="connsiteX11" fmla="*/ 1837830 w 7179830"/>
              <a:gd name="connsiteY11" fmla="*/ 426203 h 5226565"/>
              <a:gd name="connsiteX12" fmla="*/ 214608 w 7179830"/>
              <a:gd name="connsiteY12" fmla="*/ 1882239 h 5226565"/>
              <a:gd name="connsiteX13" fmla="*/ 91317 w 7179830"/>
              <a:gd name="connsiteY13" fmla="*/ 2123701 h 5226565"/>
              <a:gd name="connsiteX14" fmla="*/ 64092 w 7179830"/>
              <a:gd name="connsiteY14" fmla="*/ 2193361 h 5226565"/>
              <a:gd name="connsiteX15" fmla="*/ 0 w 7179830"/>
              <a:gd name="connsiteY15" fmla="*/ 2153533 h 5226565"/>
              <a:gd name="connsiteX16" fmla="*/ 42834 w 7179830"/>
              <a:gd name="connsiteY16" fmla="*/ 2047277 h 5226565"/>
              <a:gd name="connsiteX17" fmla="*/ 923582 w 7179830"/>
              <a:gd name="connsiteY17" fmla="*/ 915600 h 5226565"/>
              <a:gd name="connsiteX18" fmla="*/ 2686989 w 7179830"/>
              <a:gd name="connsiteY18" fmla="*/ 73950 h 5226565"/>
              <a:gd name="connsiteX19" fmla="*/ 3059983 w 7179830"/>
              <a:gd name="connsiteY19" fmla="*/ 20308 h 5226565"/>
              <a:gd name="connsiteX20" fmla="*/ 3454435 w 7179830"/>
              <a:gd name="connsiteY20" fmla="*/ 1176 h 5226565"/>
              <a:gd name="connsiteX21" fmla="*/ 3923806 w 7179830"/>
              <a:gd name="connsiteY21" fmla="*/ 49990 h 5226565"/>
              <a:gd name="connsiteX22" fmla="*/ 5350874 w 7179830"/>
              <a:gd name="connsiteY22" fmla="*/ 426917 h 5226565"/>
              <a:gd name="connsiteX23" fmla="*/ 6607360 w 7179830"/>
              <a:gd name="connsiteY23" fmla="*/ 1075097 h 5226565"/>
              <a:gd name="connsiteX24" fmla="*/ 7110534 w 7179830"/>
              <a:gd name="connsiteY24" fmla="*/ 1541421 h 5226565"/>
              <a:gd name="connsiteX25" fmla="*/ 7179830 w 7179830"/>
              <a:gd name="connsiteY25" fmla="*/ 1630542 h 5226565"/>
              <a:gd name="connsiteX26" fmla="*/ 7136295 w 7179830"/>
              <a:gd name="connsiteY26" fmla="*/ 1700600 h 5226565"/>
              <a:gd name="connsiteX27" fmla="*/ 7131140 w 7179830"/>
              <a:gd name="connsiteY27" fmla="*/ 1693045 h 5226565"/>
              <a:gd name="connsiteX28" fmla="*/ 6577499 w 7179830"/>
              <a:gd name="connsiteY28" fmla="*/ 1148230 h 5226565"/>
              <a:gd name="connsiteX29" fmla="*/ 5494816 w 7179830"/>
              <a:gd name="connsiteY29" fmla="*/ 563527 h 5226565"/>
              <a:gd name="connsiteX30" fmla="*/ 5366967 w 7179830"/>
              <a:gd name="connsiteY30" fmla="*/ 514176 h 5226565"/>
              <a:gd name="connsiteX31" fmla="*/ 5244661 w 7179830"/>
              <a:gd name="connsiteY31" fmla="*/ 470725 h 5226565"/>
              <a:gd name="connsiteX32" fmla="*/ 5904822 w 7179830"/>
              <a:gd name="connsiteY32" fmla="*/ 815468 h 5226565"/>
              <a:gd name="connsiteX33" fmla="*/ 7015222 w 7179830"/>
              <a:gd name="connsiteY33" fmla="*/ 1815185 h 5226565"/>
              <a:gd name="connsiteX34" fmla="*/ 7040454 w 7179830"/>
              <a:gd name="connsiteY34" fmla="*/ 1854830 h 52265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7179830" h="5226565">
                <a:moveTo>
                  <a:pt x="5217841" y="464824"/>
                </a:moveTo>
                <a:lnTo>
                  <a:pt x="5222490" y="464289"/>
                </a:lnTo>
                <a:lnTo>
                  <a:pt x="5216768" y="463394"/>
                </a:lnTo>
                <a:cubicBezTo>
                  <a:pt x="5216768" y="463394"/>
                  <a:pt x="5216768" y="464646"/>
                  <a:pt x="5217841" y="464824"/>
                </a:cubicBezTo>
                <a:close/>
                <a:moveTo>
                  <a:pt x="4945201" y="5226565"/>
                </a:moveTo>
                <a:lnTo>
                  <a:pt x="140449" y="2240811"/>
                </a:lnTo>
                <a:lnTo>
                  <a:pt x="232913" y="2052782"/>
                </a:lnTo>
                <a:cubicBezTo>
                  <a:pt x="277693" y="1968290"/>
                  <a:pt x="325201" y="1885054"/>
                  <a:pt x="375714" y="1803205"/>
                </a:cubicBezTo>
                <a:cubicBezTo>
                  <a:pt x="667528" y="1329721"/>
                  <a:pt x="1039629" y="935091"/>
                  <a:pt x="1512756" y="638448"/>
                </a:cubicBezTo>
                <a:cubicBezTo>
                  <a:pt x="1939392" y="370950"/>
                  <a:pt x="2405724" y="210560"/>
                  <a:pt x="2902095" y="120440"/>
                </a:cubicBezTo>
                <a:cubicBezTo>
                  <a:pt x="2884054" y="118134"/>
                  <a:pt x="2865727" y="119904"/>
                  <a:pt x="2848453" y="125626"/>
                </a:cubicBezTo>
                <a:cubicBezTo>
                  <a:pt x="2498704" y="175943"/>
                  <a:pt x="2158217" y="277201"/>
                  <a:pt x="1837830" y="426203"/>
                </a:cubicBezTo>
                <a:cubicBezTo>
                  <a:pt x="1147094" y="744660"/>
                  <a:pt x="593502" y="1217071"/>
                  <a:pt x="214608" y="1882239"/>
                </a:cubicBezTo>
                <a:cubicBezTo>
                  <a:pt x="169441" y="1960776"/>
                  <a:pt x="128308" y="2041369"/>
                  <a:pt x="91317" y="2123701"/>
                </a:cubicBezTo>
                <a:lnTo>
                  <a:pt x="64092" y="2193361"/>
                </a:lnTo>
                <a:lnTo>
                  <a:pt x="0" y="2153533"/>
                </a:lnTo>
                <a:lnTo>
                  <a:pt x="42834" y="2047277"/>
                </a:lnTo>
                <a:cubicBezTo>
                  <a:pt x="241792" y="1615775"/>
                  <a:pt x="541268" y="1241591"/>
                  <a:pt x="923582" y="915600"/>
                </a:cubicBezTo>
                <a:cubicBezTo>
                  <a:pt x="1435331" y="478415"/>
                  <a:pt x="2028081" y="205375"/>
                  <a:pt x="2686989" y="73950"/>
                </a:cubicBezTo>
                <a:cubicBezTo>
                  <a:pt x="2810367" y="49274"/>
                  <a:pt x="2934818" y="32466"/>
                  <a:pt x="3059983" y="20308"/>
                </a:cubicBezTo>
                <a:cubicBezTo>
                  <a:pt x="3185149" y="8148"/>
                  <a:pt x="3308706" y="2963"/>
                  <a:pt x="3454435" y="1176"/>
                </a:cubicBezTo>
                <a:cubicBezTo>
                  <a:pt x="3599805" y="-5977"/>
                  <a:pt x="3761985" y="20665"/>
                  <a:pt x="3923806" y="49990"/>
                </a:cubicBezTo>
                <a:cubicBezTo>
                  <a:pt x="4409449" y="137964"/>
                  <a:pt x="4886867" y="257228"/>
                  <a:pt x="5350874" y="426917"/>
                </a:cubicBezTo>
                <a:cubicBezTo>
                  <a:pt x="5797001" y="589991"/>
                  <a:pt x="6223101" y="792223"/>
                  <a:pt x="6607360" y="1075097"/>
                </a:cubicBezTo>
                <a:cubicBezTo>
                  <a:pt x="6794438" y="1212779"/>
                  <a:pt x="6965102" y="1365689"/>
                  <a:pt x="7110534" y="1541421"/>
                </a:cubicBezTo>
                <a:lnTo>
                  <a:pt x="7179830" y="1630542"/>
                </a:lnTo>
                <a:lnTo>
                  <a:pt x="7136295" y="1700600"/>
                </a:lnTo>
                <a:lnTo>
                  <a:pt x="7131140" y="1693045"/>
                </a:lnTo>
                <a:cubicBezTo>
                  <a:pt x="6977874" y="1483026"/>
                  <a:pt x="6788448" y="1305671"/>
                  <a:pt x="6577499" y="1148230"/>
                </a:cubicBezTo>
                <a:cubicBezTo>
                  <a:pt x="6245452" y="900401"/>
                  <a:pt x="5878538" y="716408"/>
                  <a:pt x="5494816" y="563527"/>
                </a:cubicBezTo>
                <a:cubicBezTo>
                  <a:pt x="5452491" y="546487"/>
                  <a:pt x="5409881" y="530036"/>
                  <a:pt x="5366967" y="514176"/>
                </a:cubicBezTo>
                <a:cubicBezTo>
                  <a:pt x="5326377" y="499156"/>
                  <a:pt x="5285430" y="485210"/>
                  <a:pt x="5244661" y="470725"/>
                </a:cubicBezTo>
                <a:cubicBezTo>
                  <a:pt x="5471517" y="572127"/>
                  <a:pt x="5691970" y="687263"/>
                  <a:pt x="5904822" y="815468"/>
                </a:cubicBezTo>
                <a:cubicBezTo>
                  <a:pt x="6336645" y="1080104"/>
                  <a:pt x="6718758" y="1400351"/>
                  <a:pt x="7015222" y="1815185"/>
                </a:cubicBezTo>
                <a:lnTo>
                  <a:pt x="7040454" y="1854830"/>
                </a:lnTo>
                <a:close/>
              </a:path>
            </a:pathLst>
          </a:custGeom>
          <a:solidFill>
            <a:schemeClr val="accent2"/>
          </a:solidFill>
          <a:ln w="1270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5E9554-D42C-E658-E867-A9B8F6048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6" y="673770"/>
            <a:ext cx="3644489" cy="2414488"/>
          </a:xfrm>
        </p:spPr>
        <p:txBody>
          <a:bodyPr anchor="t">
            <a:normAutofit/>
          </a:bodyPr>
          <a:lstStyle/>
          <a:p>
            <a:r>
              <a:rPr lang="en-US" sz="5400">
                <a:solidFill>
                  <a:srgbClr val="FFFFFF"/>
                </a:solidFill>
              </a:rPr>
              <a:t>How to avoid dead lock 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DF58A103-426E-A196-BE65-C47F160D81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9" y="882315"/>
            <a:ext cx="5254754" cy="5294647"/>
          </a:xfrm>
        </p:spPr>
        <p:txBody>
          <a:bodyPr>
            <a:normAutofit/>
          </a:bodyPr>
          <a:lstStyle/>
          <a:p>
            <a:r>
              <a:rPr lang="en-US" sz="1500" dirty="0"/>
              <a:t>Avoid nested locking</a:t>
            </a:r>
          </a:p>
          <a:p>
            <a:r>
              <a:rPr lang="en-US" sz="1500" dirty="0"/>
              <a:t>Lock Ordering, avoid cyclic dependency in lock acquisition.</a:t>
            </a:r>
          </a:p>
          <a:p>
            <a:r>
              <a:rPr lang="en-US" sz="1500" dirty="0"/>
              <a:t>Use Advance Locking ( </a:t>
            </a:r>
            <a:r>
              <a:rPr lang="en-US" sz="1500" dirty="0" err="1"/>
              <a:t>e.g</a:t>
            </a:r>
            <a:r>
              <a:rPr lang="en-US" sz="1500" dirty="0"/>
              <a:t>, </a:t>
            </a:r>
            <a:r>
              <a:rPr lang="en-US" sz="1500" dirty="0" err="1"/>
              <a:t>ReentrantLock</a:t>
            </a:r>
            <a:r>
              <a:rPr lang="en-US" sz="1500" dirty="0"/>
              <a:t> with </a:t>
            </a:r>
            <a:r>
              <a:rPr lang="en-US" sz="1500" dirty="0" err="1"/>
              <a:t>tryLock</a:t>
            </a:r>
            <a:r>
              <a:rPr lang="en-US" sz="1500" dirty="0"/>
              <a:t>())</a:t>
            </a:r>
          </a:p>
          <a:p>
            <a:endParaRPr lang="en-US" sz="1500" dirty="0"/>
          </a:p>
          <a:p>
            <a:pPr marL="0" indent="0">
              <a:buNone/>
            </a:pPr>
            <a:r>
              <a:rPr lang="en-CA" sz="1500" dirty="0"/>
              <a:t>Thread t1 = </a:t>
            </a:r>
            <a:r>
              <a:rPr lang="en-CA" sz="1500" b="1" dirty="0"/>
              <a:t>new </a:t>
            </a:r>
            <a:r>
              <a:rPr lang="en-CA" sz="1500" dirty="0"/>
              <a:t>Thread(() -&gt; {</a:t>
            </a:r>
            <a:br>
              <a:rPr lang="en-CA" sz="1500" dirty="0"/>
            </a:br>
            <a:r>
              <a:rPr lang="en-CA" sz="1500" dirty="0"/>
              <a:t>    </a:t>
            </a:r>
            <a:r>
              <a:rPr lang="en-CA" sz="1500" b="1" dirty="0"/>
              <a:t>synchronized </a:t>
            </a:r>
            <a:r>
              <a:rPr lang="en-CA" sz="1500" dirty="0"/>
              <a:t>(</a:t>
            </a:r>
            <a:r>
              <a:rPr lang="en-CA" sz="1500" dirty="0" err="1"/>
              <a:t>lockA</a:t>
            </a:r>
            <a:r>
              <a:rPr lang="en-CA" sz="1500" dirty="0"/>
              <a:t>) {</a:t>
            </a:r>
            <a:br>
              <a:rPr lang="en-CA" sz="1500" dirty="0"/>
            </a:br>
            <a:r>
              <a:rPr lang="en-CA" sz="1500" dirty="0"/>
              <a:t>        </a:t>
            </a:r>
            <a:r>
              <a:rPr lang="en-CA" sz="1500" i="1" dirty="0"/>
              <a:t>sleep</a:t>
            </a:r>
            <a:r>
              <a:rPr lang="en-CA" sz="1500" dirty="0"/>
              <a:t>();</a:t>
            </a:r>
            <a:br>
              <a:rPr lang="en-CA" sz="1500" dirty="0"/>
            </a:br>
            <a:r>
              <a:rPr lang="en-CA" sz="1500" dirty="0"/>
              <a:t>        </a:t>
            </a:r>
            <a:r>
              <a:rPr lang="en-CA" sz="1500" b="1" dirty="0"/>
              <a:t>synchronized </a:t>
            </a:r>
            <a:r>
              <a:rPr lang="en-CA" sz="1500" dirty="0"/>
              <a:t>(</a:t>
            </a:r>
            <a:r>
              <a:rPr lang="en-CA" sz="1500" dirty="0" err="1"/>
              <a:t>lockB</a:t>
            </a:r>
            <a:r>
              <a:rPr lang="en-CA" sz="1500" dirty="0"/>
              <a:t>) {</a:t>
            </a:r>
            <a:br>
              <a:rPr lang="en-CA" sz="1500" dirty="0"/>
            </a:br>
            <a:r>
              <a:rPr lang="en-CA" sz="1500" dirty="0"/>
              <a:t>            </a:t>
            </a:r>
            <a:r>
              <a:rPr lang="en-CA" sz="1500" i="1" dirty="0"/>
              <a:t>compute</a:t>
            </a:r>
            <a:r>
              <a:rPr lang="en-CA" sz="1500" dirty="0"/>
              <a:t>();</a:t>
            </a:r>
            <a:br>
              <a:rPr lang="en-CA" sz="1500" dirty="0"/>
            </a:br>
            <a:r>
              <a:rPr lang="en-CA" sz="1500" dirty="0"/>
              <a:t>        }</a:t>
            </a:r>
            <a:br>
              <a:rPr lang="en-CA" sz="1500" dirty="0"/>
            </a:br>
            <a:r>
              <a:rPr lang="en-CA" sz="1500" dirty="0"/>
              <a:t>    }</a:t>
            </a:r>
            <a:br>
              <a:rPr lang="en-CA" sz="1500" dirty="0"/>
            </a:br>
            <a:r>
              <a:rPr lang="en-CA" sz="1500" dirty="0"/>
              <a:t>});</a:t>
            </a:r>
          </a:p>
          <a:p>
            <a:pPr marL="0" indent="0">
              <a:buNone/>
            </a:pPr>
            <a:br>
              <a:rPr lang="en-CA" sz="1500" dirty="0"/>
            </a:br>
            <a:r>
              <a:rPr lang="en-CA" sz="1500" dirty="0"/>
              <a:t>Thread t2 = </a:t>
            </a:r>
            <a:r>
              <a:rPr lang="en-CA" sz="1500" b="1" dirty="0"/>
              <a:t>new </a:t>
            </a:r>
            <a:r>
              <a:rPr lang="en-CA" sz="1500" dirty="0"/>
              <a:t>Thread(() -&gt; {</a:t>
            </a:r>
            <a:br>
              <a:rPr lang="en-CA" sz="1500" dirty="0"/>
            </a:br>
            <a:r>
              <a:rPr lang="en-CA" sz="1500" dirty="0"/>
              <a:t>    </a:t>
            </a:r>
            <a:r>
              <a:rPr lang="en-CA" sz="1500" b="1" dirty="0"/>
              <a:t>synchronized </a:t>
            </a:r>
            <a:r>
              <a:rPr lang="en-CA" sz="1500" dirty="0"/>
              <a:t>(</a:t>
            </a:r>
            <a:r>
              <a:rPr lang="en-CA" sz="1500" dirty="0" err="1"/>
              <a:t>lockA</a:t>
            </a:r>
            <a:r>
              <a:rPr lang="en-CA" sz="1500" dirty="0"/>
              <a:t>) {</a:t>
            </a:r>
            <a:br>
              <a:rPr lang="en-CA" sz="1500" dirty="0"/>
            </a:br>
            <a:r>
              <a:rPr lang="en-CA" sz="1500" dirty="0"/>
              <a:t>        </a:t>
            </a:r>
            <a:r>
              <a:rPr lang="en-CA" sz="1500" b="1" dirty="0"/>
              <a:t>synchronized </a:t>
            </a:r>
            <a:r>
              <a:rPr lang="en-CA" sz="1500" dirty="0"/>
              <a:t>(</a:t>
            </a:r>
            <a:r>
              <a:rPr lang="en-CA" sz="1500" dirty="0" err="1"/>
              <a:t>lockB</a:t>
            </a:r>
            <a:r>
              <a:rPr lang="en-CA" sz="1500" dirty="0"/>
              <a:t>) {</a:t>
            </a:r>
            <a:br>
              <a:rPr lang="en-CA" sz="1500" dirty="0"/>
            </a:br>
            <a:r>
              <a:rPr lang="en-CA" sz="1500" dirty="0"/>
              <a:t>            </a:t>
            </a:r>
            <a:r>
              <a:rPr lang="en-CA" sz="1500" i="1" dirty="0"/>
              <a:t>compute</a:t>
            </a:r>
            <a:r>
              <a:rPr lang="en-CA" sz="1500" dirty="0"/>
              <a:t>();</a:t>
            </a:r>
            <a:br>
              <a:rPr lang="en-CA" sz="1500" dirty="0"/>
            </a:br>
            <a:r>
              <a:rPr lang="en-CA" sz="1500" dirty="0"/>
              <a:t>        }</a:t>
            </a:r>
            <a:br>
              <a:rPr lang="en-CA" sz="1500" dirty="0"/>
            </a:br>
            <a:r>
              <a:rPr lang="en-CA" sz="1500" dirty="0"/>
              <a:t>    }</a:t>
            </a:r>
            <a:br>
              <a:rPr lang="en-CA" sz="1500" dirty="0"/>
            </a:br>
            <a:r>
              <a:rPr lang="en-CA" sz="1500" dirty="0"/>
              <a:t>});</a:t>
            </a:r>
            <a:endParaRPr lang="en-US" sz="1500" dirty="0"/>
          </a:p>
          <a:p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24516994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E442304-DDBD-4F7B-8017-36BCC863F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716D1B-80CA-1751-DA6B-174F33AE6C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640823"/>
            <a:ext cx="3418659" cy="5583148"/>
          </a:xfrm>
        </p:spPr>
        <p:txBody>
          <a:bodyPr anchor="ctr">
            <a:normAutofit/>
          </a:bodyPr>
          <a:lstStyle/>
          <a:p>
            <a:r>
              <a:rPr lang="en-US" sz="5400"/>
              <a:t>Concurrent APIs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5E107275-3853-46FD-A241-DE4355A426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627450" y="3462719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EBC6187-19B6-961D-FA1C-028EFE49E84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43092321"/>
              </p:ext>
            </p:extLst>
          </p:nvPr>
        </p:nvGraphicFramePr>
        <p:xfrm>
          <a:off x="4648018" y="640822"/>
          <a:ext cx="6900512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381986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7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E99553-0B26-E066-147E-FBEA474535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48640"/>
            <a:ext cx="3600860" cy="5431536"/>
          </a:xfrm>
        </p:spPr>
        <p:txBody>
          <a:bodyPr>
            <a:normAutofit/>
          </a:bodyPr>
          <a:lstStyle/>
          <a:p>
            <a:r>
              <a:rPr lang="en-US" sz="5400"/>
              <a:t>Reentrance Lock </a:t>
            </a:r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onnsiteX0" fmla="*/ 0 w 4480560"/>
              <a:gd name="connsiteY0" fmla="*/ 0 h 18288"/>
              <a:gd name="connsiteX1" fmla="*/ 595274 w 4480560"/>
              <a:gd name="connsiteY1" fmla="*/ 0 h 18288"/>
              <a:gd name="connsiteX2" fmla="*/ 1100938 w 4480560"/>
              <a:gd name="connsiteY2" fmla="*/ 0 h 18288"/>
              <a:gd name="connsiteX3" fmla="*/ 1651406 w 4480560"/>
              <a:gd name="connsiteY3" fmla="*/ 0 h 18288"/>
              <a:gd name="connsiteX4" fmla="*/ 2336292 w 4480560"/>
              <a:gd name="connsiteY4" fmla="*/ 0 h 18288"/>
              <a:gd name="connsiteX5" fmla="*/ 2931566 w 4480560"/>
              <a:gd name="connsiteY5" fmla="*/ 0 h 18288"/>
              <a:gd name="connsiteX6" fmla="*/ 3482035 w 4480560"/>
              <a:gd name="connsiteY6" fmla="*/ 0 h 18288"/>
              <a:gd name="connsiteX7" fmla="*/ 4480560 w 4480560"/>
              <a:gd name="connsiteY7" fmla="*/ 0 h 18288"/>
              <a:gd name="connsiteX8" fmla="*/ 4480560 w 4480560"/>
              <a:gd name="connsiteY8" fmla="*/ 18288 h 18288"/>
              <a:gd name="connsiteX9" fmla="*/ 3840480 w 4480560"/>
              <a:gd name="connsiteY9" fmla="*/ 18288 h 18288"/>
              <a:gd name="connsiteX10" fmla="*/ 3290011 w 4480560"/>
              <a:gd name="connsiteY10" fmla="*/ 18288 h 18288"/>
              <a:gd name="connsiteX11" fmla="*/ 2560320 w 4480560"/>
              <a:gd name="connsiteY11" fmla="*/ 18288 h 18288"/>
              <a:gd name="connsiteX12" fmla="*/ 1965046 w 4480560"/>
              <a:gd name="connsiteY12" fmla="*/ 18288 h 18288"/>
              <a:gd name="connsiteX13" fmla="*/ 1459382 w 4480560"/>
              <a:gd name="connsiteY13" fmla="*/ 18288 h 18288"/>
              <a:gd name="connsiteX14" fmla="*/ 774497 w 4480560"/>
              <a:gd name="connsiteY14" fmla="*/ 18288 h 18288"/>
              <a:gd name="connsiteX15" fmla="*/ 0 w 4480560"/>
              <a:gd name="connsiteY15" fmla="*/ 18288 h 18288"/>
              <a:gd name="connsiteX16" fmla="*/ 0 w 448056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49D6C5-DF39-A239-66F8-A5DB358204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6418" y="552091"/>
            <a:ext cx="6224335" cy="5431536"/>
          </a:xfrm>
        </p:spPr>
        <p:txBody>
          <a:bodyPr anchor="ctr">
            <a:normAutofit/>
          </a:bodyPr>
          <a:lstStyle/>
          <a:p>
            <a:r>
              <a:rPr lang="en-US" sz="2200" dirty="0"/>
              <a:t>It’s an implementation of the interface Lock. </a:t>
            </a:r>
          </a:p>
          <a:p>
            <a:r>
              <a:rPr lang="en-US" sz="2200" dirty="0"/>
              <a:t>It offers the same guarantee as synchronization + more functionalities. </a:t>
            </a:r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8517679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E442304-DDBD-4F7B-8017-36BCC863F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2CD205-6C14-3ED0-D807-C0FF64759D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640823"/>
            <a:ext cx="3418659" cy="5583148"/>
          </a:xfrm>
        </p:spPr>
        <p:txBody>
          <a:bodyPr anchor="ctr">
            <a:normAutofit/>
          </a:bodyPr>
          <a:lstStyle/>
          <a:p>
            <a:r>
              <a:rPr lang="en-US" sz="5400"/>
              <a:t>Benefits 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5E107275-3853-46FD-A241-DE4355A426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627450" y="3462719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3C99BBB-147E-945C-FB05-6773801BDD1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68803699"/>
              </p:ext>
            </p:extLst>
          </p:nvPr>
        </p:nvGraphicFramePr>
        <p:xfrm>
          <a:off x="4648018" y="640822"/>
          <a:ext cx="6900512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014181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BF6B76-FA7B-E6F7-DA54-17794869E6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48640"/>
            <a:ext cx="3600860" cy="5431536"/>
          </a:xfrm>
        </p:spPr>
        <p:txBody>
          <a:bodyPr>
            <a:normAutofit/>
          </a:bodyPr>
          <a:lstStyle/>
          <a:p>
            <a:r>
              <a:rPr lang="en-US" sz="4200"/>
              <a:t>ReadWriteLock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onnsiteX0" fmla="*/ 0 w 4480560"/>
              <a:gd name="connsiteY0" fmla="*/ 0 h 18288"/>
              <a:gd name="connsiteX1" fmla="*/ 595274 w 4480560"/>
              <a:gd name="connsiteY1" fmla="*/ 0 h 18288"/>
              <a:gd name="connsiteX2" fmla="*/ 1100938 w 4480560"/>
              <a:gd name="connsiteY2" fmla="*/ 0 h 18288"/>
              <a:gd name="connsiteX3" fmla="*/ 1651406 w 4480560"/>
              <a:gd name="connsiteY3" fmla="*/ 0 h 18288"/>
              <a:gd name="connsiteX4" fmla="*/ 2336292 w 4480560"/>
              <a:gd name="connsiteY4" fmla="*/ 0 h 18288"/>
              <a:gd name="connsiteX5" fmla="*/ 2931566 w 4480560"/>
              <a:gd name="connsiteY5" fmla="*/ 0 h 18288"/>
              <a:gd name="connsiteX6" fmla="*/ 3482035 w 4480560"/>
              <a:gd name="connsiteY6" fmla="*/ 0 h 18288"/>
              <a:gd name="connsiteX7" fmla="*/ 4480560 w 4480560"/>
              <a:gd name="connsiteY7" fmla="*/ 0 h 18288"/>
              <a:gd name="connsiteX8" fmla="*/ 4480560 w 4480560"/>
              <a:gd name="connsiteY8" fmla="*/ 18288 h 18288"/>
              <a:gd name="connsiteX9" fmla="*/ 3840480 w 4480560"/>
              <a:gd name="connsiteY9" fmla="*/ 18288 h 18288"/>
              <a:gd name="connsiteX10" fmla="*/ 3290011 w 4480560"/>
              <a:gd name="connsiteY10" fmla="*/ 18288 h 18288"/>
              <a:gd name="connsiteX11" fmla="*/ 2560320 w 4480560"/>
              <a:gd name="connsiteY11" fmla="*/ 18288 h 18288"/>
              <a:gd name="connsiteX12" fmla="*/ 1965046 w 4480560"/>
              <a:gd name="connsiteY12" fmla="*/ 18288 h 18288"/>
              <a:gd name="connsiteX13" fmla="*/ 1459382 w 4480560"/>
              <a:gd name="connsiteY13" fmla="*/ 18288 h 18288"/>
              <a:gd name="connsiteX14" fmla="*/ 774497 w 4480560"/>
              <a:gd name="connsiteY14" fmla="*/ 18288 h 18288"/>
              <a:gd name="connsiteX15" fmla="*/ 0 w 4480560"/>
              <a:gd name="connsiteY15" fmla="*/ 18288 h 18288"/>
              <a:gd name="connsiteX16" fmla="*/ 0 w 448056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FE90D2-A7FF-1E70-452E-60381B3ACC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6418" y="552091"/>
            <a:ext cx="6224335" cy="5431536"/>
          </a:xfrm>
        </p:spPr>
        <p:txBody>
          <a:bodyPr anchor="ctr">
            <a:normAutofit/>
          </a:bodyPr>
          <a:lstStyle/>
          <a:p>
            <a:r>
              <a:rPr lang="en-CA" sz="2200"/>
              <a:t>It allows multiple threads to read a certain resource, but only one to write it, at a time.</a:t>
            </a:r>
          </a:p>
          <a:p>
            <a:pPr marL="0" indent="0">
              <a:buNone/>
            </a:pPr>
            <a:br>
              <a:rPr lang="en-CA" sz="2200"/>
            </a:br>
            <a:endParaRPr lang="en-US" sz="2200"/>
          </a:p>
        </p:txBody>
      </p:sp>
    </p:spTree>
    <p:extLst>
      <p:ext uri="{BB962C8B-B14F-4D97-AF65-F5344CB8AC3E}">
        <p14:creationId xmlns:p14="http://schemas.microsoft.com/office/powerpoint/2010/main" val="227139927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2D45EE4-C4F0-4F72-B1C6-39F596D13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7">
            <a:extLst>
              <a:ext uri="{FF2B5EF4-FFF2-40B4-BE49-F238E27FC236}">
                <a16:creationId xmlns:a16="http://schemas.microsoft.com/office/drawing/2014/main" id="{8C459BAD-4279-4A9D-B0C5-662C5F5ED2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V="1">
            <a:off x="3203463" y="-2060461"/>
            <a:ext cx="5649003" cy="10651671"/>
          </a:xfrm>
          <a:custGeom>
            <a:avLst/>
            <a:gdLst>
              <a:gd name="connsiteX0" fmla="*/ 0 w 5649003"/>
              <a:gd name="connsiteY0" fmla="*/ 5325836 h 10651671"/>
              <a:gd name="connsiteX1" fmla="*/ 2824502 w 5649003"/>
              <a:gd name="connsiteY1" fmla="*/ 0 h 10651671"/>
              <a:gd name="connsiteX2" fmla="*/ 5649004 w 5649003"/>
              <a:gd name="connsiteY2" fmla="*/ 5325836 h 10651671"/>
              <a:gd name="connsiteX3" fmla="*/ 2824502 w 5649003"/>
              <a:gd name="connsiteY3" fmla="*/ 10651672 h 10651671"/>
              <a:gd name="connsiteX4" fmla="*/ 0 w 5649003"/>
              <a:gd name="connsiteY4" fmla="*/ 5325836 h 106516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49003" h="10651671" fill="none" extrusionOk="0">
                <a:moveTo>
                  <a:pt x="0" y="5325836"/>
                </a:moveTo>
                <a:cubicBezTo>
                  <a:pt x="186946" y="2320485"/>
                  <a:pt x="1438121" y="-52385"/>
                  <a:pt x="2824502" y="0"/>
                </a:cubicBezTo>
                <a:cubicBezTo>
                  <a:pt x="4703838" y="-43168"/>
                  <a:pt x="5583840" y="2369660"/>
                  <a:pt x="5649004" y="5325836"/>
                </a:cubicBezTo>
                <a:cubicBezTo>
                  <a:pt x="5518761" y="8289338"/>
                  <a:pt x="4285196" y="10894014"/>
                  <a:pt x="2824502" y="10651672"/>
                </a:cubicBezTo>
                <a:cubicBezTo>
                  <a:pt x="1536945" y="11016699"/>
                  <a:pt x="142947" y="8418643"/>
                  <a:pt x="0" y="5325836"/>
                </a:cubicBezTo>
                <a:close/>
              </a:path>
              <a:path w="5649003" h="10651671" stroke="0" extrusionOk="0">
                <a:moveTo>
                  <a:pt x="0" y="5325836"/>
                </a:moveTo>
                <a:cubicBezTo>
                  <a:pt x="-54350" y="2332108"/>
                  <a:pt x="1351726" y="167869"/>
                  <a:pt x="2824502" y="0"/>
                </a:cubicBezTo>
                <a:cubicBezTo>
                  <a:pt x="4182679" y="-143942"/>
                  <a:pt x="5672665" y="2549517"/>
                  <a:pt x="5649004" y="5325836"/>
                </a:cubicBezTo>
                <a:cubicBezTo>
                  <a:pt x="5518596" y="8280244"/>
                  <a:pt x="4081190" y="10622204"/>
                  <a:pt x="2824502" y="10651672"/>
                </a:cubicBezTo>
                <a:cubicBezTo>
                  <a:pt x="1216708" y="10537144"/>
                  <a:pt x="-100850" y="8264979"/>
                  <a:pt x="0" y="5325836"/>
                </a:cubicBezTo>
                <a:close/>
              </a:path>
            </a:pathLst>
          </a:custGeom>
          <a:solidFill>
            <a:schemeClr val="accent2"/>
          </a:solidFill>
          <a:ln w="57150">
            <a:solidFill>
              <a:schemeClr val="accent2"/>
            </a:solidFill>
            <a:extLst>
              <a:ext uri="{C807C97D-BFC1-408E-A445-0C87EB9F89A2}">
                <ask:lineSketchStyleProps xmlns:ask="http://schemas.microsoft.com/office/drawing/2018/sketchyshapes" sd="63743190">
                  <a:prstGeom prst="ellips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6C8E16-559F-C7EB-4988-03E454AF61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6544" y="1911096"/>
            <a:ext cx="8055864" cy="207665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CountDownLatch &amp; CyclicBareer 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0953BC39-9D68-40BE-BF3C-5C4EB782AF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17349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563791 w 4243589"/>
              <a:gd name="connsiteY1" fmla="*/ 0 h 18288"/>
              <a:gd name="connsiteX2" fmla="*/ 1042710 w 4243589"/>
              <a:gd name="connsiteY2" fmla="*/ 0 h 18288"/>
              <a:gd name="connsiteX3" fmla="*/ 1564066 w 4243589"/>
              <a:gd name="connsiteY3" fmla="*/ 0 h 18288"/>
              <a:gd name="connsiteX4" fmla="*/ 2212729 w 4243589"/>
              <a:gd name="connsiteY4" fmla="*/ 0 h 18288"/>
              <a:gd name="connsiteX5" fmla="*/ 2776520 w 4243589"/>
              <a:gd name="connsiteY5" fmla="*/ 0 h 18288"/>
              <a:gd name="connsiteX6" fmla="*/ 3297875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637362 w 4243589"/>
              <a:gd name="connsiteY9" fmla="*/ 18288 h 18288"/>
              <a:gd name="connsiteX10" fmla="*/ 3116007 w 4243589"/>
              <a:gd name="connsiteY10" fmla="*/ 18288 h 18288"/>
              <a:gd name="connsiteX11" fmla="*/ 2424908 w 4243589"/>
              <a:gd name="connsiteY11" fmla="*/ 18288 h 18288"/>
              <a:gd name="connsiteX12" fmla="*/ 1861117 w 4243589"/>
              <a:gd name="connsiteY12" fmla="*/ 18288 h 18288"/>
              <a:gd name="connsiteX13" fmla="*/ 1382198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3987" y="7429"/>
                  <a:pt x="4243569" y="10822"/>
                  <a:pt x="4243589" y="18288"/>
                </a:cubicBezTo>
                <a:cubicBezTo>
                  <a:pt x="4112949" y="-2855"/>
                  <a:pt x="3928037" y="1831"/>
                  <a:pt x="3637362" y="18288"/>
                </a:cubicBezTo>
                <a:cubicBezTo>
                  <a:pt x="3346687" y="34745"/>
                  <a:pt x="3254446" y="26669"/>
                  <a:pt x="3116007" y="18288"/>
                </a:cubicBezTo>
                <a:cubicBezTo>
                  <a:pt x="2977569" y="9907"/>
                  <a:pt x="2620228" y="28873"/>
                  <a:pt x="2424908" y="18288"/>
                </a:cubicBezTo>
                <a:cubicBezTo>
                  <a:pt x="2229588" y="7703"/>
                  <a:pt x="2088287" y="-3854"/>
                  <a:pt x="1861117" y="18288"/>
                </a:cubicBezTo>
                <a:cubicBezTo>
                  <a:pt x="1633947" y="40430"/>
                  <a:pt x="1502447" y="-871"/>
                  <a:pt x="1382198" y="18288"/>
                </a:cubicBezTo>
                <a:cubicBezTo>
                  <a:pt x="1261949" y="37447"/>
                  <a:pt x="1045440" y="28353"/>
                  <a:pt x="733535" y="18288"/>
                </a:cubicBezTo>
                <a:cubicBezTo>
                  <a:pt x="421630" y="8223"/>
                  <a:pt x="341257" y="-18359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2703" y="5429"/>
                  <a:pt x="4244410" y="14046"/>
                  <a:pt x="4243589" y="18288"/>
                </a:cubicBezTo>
                <a:cubicBezTo>
                  <a:pt x="4130424" y="-1240"/>
                  <a:pt x="3932803" y="42249"/>
                  <a:pt x="3722234" y="18288"/>
                </a:cubicBezTo>
                <a:cubicBezTo>
                  <a:pt x="3511665" y="-5673"/>
                  <a:pt x="3269903" y="45994"/>
                  <a:pt x="3116007" y="18288"/>
                </a:cubicBezTo>
                <a:cubicBezTo>
                  <a:pt x="2962111" y="-9418"/>
                  <a:pt x="2744280" y="23224"/>
                  <a:pt x="2509780" y="18288"/>
                </a:cubicBezTo>
                <a:cubicBezTo>
                  <a:pt x="2275280" y="13352"/>
                  <a:pt x="2066059" y="43664"/>
                  <a:pt x="1945989" y="18288"/>
                </a:cubicBezTo>
                <a:cubicBezTo>
                  <a:pt x="1825919" y="-7088"/>
                  <a:pt x="1407329" y="12616"/>
                  <a:pt x="1254890" y="18288"/>
                </a:cubicBezTo>
                <a:cubicBezTo>
                  <a:pt x="1102451" y="23960"/>
                  <a:pt x="837950" y="31673"/>
                  <a:pt x="563791" y="18288"/>
                </a:cubicBezTo>
                <a:cubicBezTo>
                  <a:pt x="289632" y="4903"/>
                  <a:pt x="132768" y="710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41275" cap="rnd">
            <a:solidFill>
              <a:srgbClr val="FFFFFF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0458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95D7B0-4B9E-0255-E565-52110389A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011" y="327025"/>
            <a:ext cx="5324477" cy="1630363"/>
          </a:xfrm>
        </p:spPr>
        <p:txBody>
          <a:bodyPr anchor="b">
            <a:normAutofit/>
          </a:bodyPr>
          <a:lstStyle/>
          <a:p>
            <a:r>
              <a:rPr lang="en-US" sz="3600"/>
              <a:t>Thread Pool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16E429-936C-5627-378A-64E610330F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441" r="16949" b="-2"/>
          <a:stretch/>
        </p:blipFill>
        <p:spPr>
          <a:xfrm>
            <a:off x="5966355" y="1"/>
            <a:ext cx="6225645" cy="6856412"/>
          </a:xfrm>
          <a:custGeom>
            <a:avLst/>
            <a:gdLst/>
            <a:ahLst/>
            <a:cxnLst/>
            <a:rect l="l" t="t" r="r" b="b"/>
            <a:pathLst>
              <a:path w="5620032" h="6856412">
                <a:moveTo>
                  <a:pt x="13187" y="0"/>
                </a:moveTo>
                <a:lnTo>
                  <a:pt x="5620032" y="0"/>
                </a:lnTo>
                <a:lnTo>
                  <a:pt x="5620032" y="6856412"/>
                </a:lnTo>
                <a:lnTo>
                  <a:pt x="0" y="6856412"/>
                </a:lnTo>
                <a:lnTo>
                  <a:pt x="64318" y="6298274"/>
                </a:lnTo>
                <a:cubicBezTo>
                  <a:pt x="203221" y="4970220"/>
                  <a:pt x="240510" y="3632077"/>
                  <a:pt x="97152" y="2276000"/>
                </a:cubicBezTo>
                <a:cubicBezTo>
                  <a:pt x="35713" y="1694824"/>
                  <a:pt x="7455" y="1116942"/>
                  <a:pt x="6154" y="541737"/>
                </a:cubicBezTo>
                <a:close/>
              </a:path>
            </a:pathLst>
          </a:custGeom>
        </p:spPr>
      </p:pic>
      <p:graphicFrame>
        <p:nvGraphicFramePr>
          <p:cNvPr id="19" name="Content Placeholder 2">
            <a:extLst>
              <a:ext uri="{FF2B5EF4-FFF2-40B4-BE49-F238E27FC236}">
                <a16:creationId xmlns:a16="http://schemas.microsoft.com/office/drawing/2014/main" id="{8ADED5D9-5863-64E0-791D-77267756C46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46061229"/>
              </p:ext>
            </p:extLst>
          </p:nvPr>
        </p:nvGraphicFramePr>
        <p:xfrm>
          <a:off x="481013" y="2286001"/>
          <a:ext cx="5324475" cy="39195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33054756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F6699-7B7B-C54E-9342-955EFDBDF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4F5FFC3-62AD-DF75-FCC0-A3B6D04F76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34943" y="2333519"/>
            <a:ext cx="7302500" cy="27178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6476C3-2E9E-3672-BABB-375052EE7F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32013-4915-C049-9CC4-AF81C354F2C6}" type="datetime1">
              <a:rPr lang="en-CA" smtClean="0"/>
              <a:t>2022-10-01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29161C-5201-C72C-2FF9-59F0F0075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@bazlur_rahman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41DCA0-F6C0-20F6-E907-D2B09DB162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6800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19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5EBFB4-47D8-2FBF-55C0-FBB68DC60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251316" cy="1807305"/>
          </a:xfrm>
        </p:spPr>
        <p:txBody>
          <a:bodyPr>
            <a:normAutofit/>
          </a:bodyPr>
          <a:lstStyle/>
          <a:p>
            <a:r>
              <a:rPr lang="en-US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C884FA-B916-1E1B-73A2-277DCDA120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33297"/>
            <a:ext cx="4619621" cy="3843666"/>
          </a:xfrm>
        </p:spPr>
        <p:txBody>
          <a:bodyPr>
            <a:normAutofit/>
          </a:bodyPr>
          <a:lstStyle/>
          <a:p>
            <a:r>
              <a:rPr lang="en-US" sz="2000" i="1"/>
              <a:t>What is thread </a:t>
            </a:r>
          </a:p>
          <a:p>
            <a:r>
              <a:rPr lang="en-US" sz="2000" i="1"/>
              <a:t>Why it is important</a:t>
            </a:r>
          </a:p>
          <a:p>
            <a:r>
              <a:rPr lang="en-US" sz="2000" i="1"/>
              <a:t>Extreme basics</a:t>
            </a:r>
          </a:p>
          <a:p>
            <a:pPr lvl="1"/>
            <a:r>
              <a:rPr lang="en-US" sz="2000" i="1"/>
              <a:t>Creating and running</a:t>
            </a:r>
          </a:p>
          <a:p>
            <a:pPr lvl="1"/>
            <a:r>
              <a:rPr lang="en-US" sz="2000" i="1"/>
              <a:t> Problems and how to avoid them</a:t>
            </a:r>
          </a:p>
          <a:p>
            <a:r>
              <a:rPr lang="en-US" sz="2000" i="1"/>
              <a:t>Available APIs in JDK to make our life easy </a:t>
            </a:r>
          </a:p>
          <a:p>
            <a:r>
              <a:rPr lang="en-US" sz="2000" i="1"/>
              <a:t>Learning resources</a:t>
            </a:r>
            <a:endParaRPr lang="en-US" sz="2000" i="1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472730-3F05-BEE5-DC8A-B01E5C73F23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590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558286B-6707-9843-9991-54D861A74162}" type="datetime1">
              <a:rPr lang="en-CA" smtClean="0"/>
              <a:pPr>
                <a:spcAft>
                  <a:spcPts val="600"/>
                </a:spcAft>
              </a:pPr>
              <a:t>2022-09-29</a:t>
            </a:fld>
            <a:endParaRPr lang="en-US"/>
          </a:p>
        </p:txBody>
      </p:sp>
      <p:pic>
        <p:nvPicPr>
          <p:cNvPr id="8" name="Picture 7" descr="A large white airplane on a runway&#10;&#10;Description automatically generated with low confidence">
            <a:extLst>
              <a:ext uri="{FF2B5EF4-FFF2-40B4-BE49-F238E27FC236}">
                <a16:creationId xmlns:a16="http://schemas.microsoft.com/office/drawing/2014/main" id="{B4F31257-D13E-EA9D-7743-7C518A5F94F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22613" r="12177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931767-608A-D4EC-38F2-2320E8E54F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05200" y="6356350"/>
            <a:ext cx="3429000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/>
              <a:t>@bazlur_rahman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065DEF-FE87-524A-8B12-CB83304A8A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FAB73BC-B049-4115-A692-8D63A059BFB8}" type="slidenum">
              <a:rPr lang="en-US" smtClean="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4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075470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51" name="Rectangle 6150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CF8CAB-0E35-7E85-4181-1BBBAA50C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EXECUTORS</a:t>
            </a:r>
          </a:p>
        </p:txBody>
      </p:sp>
      <p:sp>
        <p:nvSpPr>
          <p:cNvPr id="6153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69FB836E-04CF-5C71-4F60-1BFC3362D43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54296" y="1508564"/>
            <a:ext cx="7214616" cy="3813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C6FEDC-ADE3-3323-06AD-9CDF600FBF1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4CE32013-4915-C049-9CC4-AF81C354F2C6}" type="datetime1">
              <a:rPr lang="en-US" smtClean="0"/>
              <a:pPr>
                <a:spcAft>
                  <a:spcPts val="600"/>
                </a:spcAft>
              </a:pPr>
              <a:t>10/1/22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7389DF-5A9A-CFCF-9BC3-D90B9469AC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@bazlur_rahman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1FF087-79C9-4F90-A5CA-063444654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4FAB73BC-B049-4115-A692-8D63A059BFB8}" type="slidenum">
              <a:rPr lang="en-US" smtClean="0"/>
              <a:pPr>
                <a:spcAft>
                  <a:spcPts val="600"/>
                </a:spcAft>
              </a:pPr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15732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E442304-DDBD-4F7B-8017-36BCC863F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7F477B-65E4-C574-42B0-E10320FCA2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640823"/>
            <a:ext cx="3418659" cy="5583148"/>
          </a:xfrm>
        </p:spPr>
        <p:txBody>
          <a:bodyPr anchor="ctr">
            <a:normAutofit/>
          </a:bodyPr>
          <a:lstStyle/>
          <a:p>
            <a:r>
              <a:rPr lang="en-US" sz="5400" dirty="0"/>
              <a:t>Executors</a:t>
            </a:r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5E107275-3853-46FD-A241-DE4355A426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627450" y="3462719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F81A62-B0A1-E3D5-8082-CD3436786A4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CE32013-4915-C049-9CC4-AF81C354F2C6}" type="datetime1">
              <a:rPr lang="en-CA" smtClean="0"/>
              <a:pPr>
                <a:spcAft>
                  <a:spcPts val="600"/>
                </a:spcAft>
              </a:pPr>
              <a:t>2022-10-01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B82DCE-4486-AFA3-C5F8-C69EE49671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@bazlur_rahman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9D7C71-F3FB-9EA0-44E3-5E454D47E7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FAB73BC-B049-4115-A692-8D63A059BFB8}" type="slidenum">
              <a:rPr lang="en-US" smtClean="0"/>
              <a:pPr>
                <a:spcAft>
                  <a:spcPts val="600"/>
                </a:spcAft>
              </a:pPr>
              <a:t>41</a:t>
            </a:fld>
            <a:endParaRPr lang="en-US"/>
          </a:p>
        </p:txBody>
      </p: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B267CD16-7384-8184-49E4-727F975301C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74451155"/>
              </p:ext>
            </p:extLst>
          </p:nvPr>
        </p:nvGraphicFramePr>
        <p:xfrm>
          <a:off x="4648018" y="640822"/>
          <a:ext cx="6900512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8244709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E442304-DDBD-4F7B-8017-36BCC863F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7EE637-AC5A-B5B1-9F6B-8599ABC2C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640823"/>
            <a:ext cx="3418659" cy="5583148"/>
          </a:xfrm>
        </p:spPr>
        <p:txBody>
          <a:bodyPr anchor="ctr">
            <a:normAutofit/>
          </a:bodyPr>
          <a:lstStyle/>
          <a:p>
            <a:r>
              <a:rPr lang="en-US" sz="5400"/>
              <a:t>Runnable vs. Callable</a:t>
            </a:r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5E107275-3853-46FD-A241-DE4355A426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627450" y="3462719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F95814-2CB9-5592-5DC7-A94955D179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CE32013-4915-C049-9CC4-AF81C354F2C6}" type="datetime1">
              <a:rPr lang="en-CA" smtClean="0"/>
              <a:pPr>
                <a:spcAft>
                  <a:spcPts val="600"/>
                </a:spcAft>
              </a:pPr>
              <a:t>2022-10-01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B40156-B8E6-51BE-0AA6-37C83B9DC7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@bazlur_rahman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8A7E11-6297-0015-295B-4742AC11CE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FAB73BC-B049-4115-A692-8D63A059BFB8}" type="slidenum">
              <a:rPr lang="en-US" smtClean="0"/>
              <a:pPr>
                <a:spcAft>
                  <a:spcPts val="600"/>
                </a:spcAft>
              </a:pPr>
              <a:t>42</a:t>
            </a:fld>
            <a:endParaRPr lang="en-US"/>
          </a:p>
        </p:txBody>
      </p: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ABD631B5-13CE-B44A-D8DC-B4ECADB88A4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79691812"/>
              </p:ext>
            </p:extLst>
          </p:nvPr>
        </p:nvGraphicFramePr>
        <p:xfrm>
          <a:off x="4648018" y="640822"/>
          <a:ext cx="6900512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0956457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E3326120-2B0B-7A1C-6109-D096F8D9831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64472" y="643466"/>
            <a:ext cx="9263056" cy="5571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4D5620-45A2-E4B1-93D0-6A8D9480C3C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4CE32013-4915-C049-9CC4-AF81C354F2C6}" type="datetime1">
              <a:rPr lang="en-US" smtClean="0"/>
              <a:pPr>
                <a:spcAft>
                  <a:spcPts val="600"/>
                </a:spcAft>
              </a:pPr>
              <a:t>10/1/22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563C2D-2498-0042-0321-83668510FE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@bazlur_rahman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5A8712-BB16-E0E7-6B8C-0F6596CA14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4FAB73BC-B049-4115-A692-8D63A059BFB8}" type="slidenum">
              <a:rPr lang="en-US" smtClean="0"/>
              <a:pPr>
                <a:spcAft>
                  <a:spcPts val="600"/>
                </a:spcAft>
              </a:pPr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95948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89ED1AA-8684-4D37-B208-8777E1A77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Graphic 33">
            <a:extLst>
              <a:ext uri="{FF2B5EF4-FFF2-40B4-BE49-F238E27FC236}">
                <a16:creationId xmlns:a16="http://schemas.microsoft.com/office/drawing/2014/main" id="{4180E01B-B1F4-437C-807D-1C930718E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10784" y="0"/>
            <a:ext cx="9570431" cy="6858000"/>
          </a:xfrm>
          <a:custGeom>
            <a:avLst/>
            <a:gdLst>
              <a:gd name="connsiteX0" fmla="*/ 7178288 w 7187261"/>
              <a:gd name="connsiteY0" fmla="*/ 2604802 h 5150263"/>
              <a:gd name="connsiteX1" fmla="*/ 7169335 w 7187261"/>
              <a:gd name="connsiteY1" fmla="*/ 2328577 h 5150263"/>
              <a:gd name="connsiteX2" fmla="*/ 7060845 w 7187261"/>
              <a:gd name="connsiteY2" fmla="*/ 1661160 h 5150263"/>
              <a:gd name="connsiteX3" fmla="*/ 6212263 w 7187261"/>
              <a:gd name="connsiteY3" fmla="*/ 243840 h 5150263"/>
              <a:gd name="connsiteX4" fmla="*/ 5953564 w 7187261"/>
              <a:gd name="connsiteY4" fmla="*/ 0 h 5150263"/>
              <a:gd name="connsiteX5" fmla="*/ 1408615 w 7187261"/>
              <a:gd name="connsiteY5" fmla="*/ 0 h 5150263"/>
              <a:gd name="connsiteX6" fmla="*/ 805111 w 7187261"/>
              <a:gd name="connsiteY6" fmla="*/ 676275 h 5150263"/>
              <a:gd name="connsiteX7" fmla="*/ 104928 w 7187261"/>
              <a:gd name="connsiteY7" fmla="*/ 2183035 h 5150263"/>
              <a:gd name="connsiteX8" fmla="*/ 51588 w 7187261"/>
              <a:gd name="connsiteY8" fmla="*/ 2400014 h 5150263"/>
              <a:gd name="connsiteX9" fmla="*/ 41301 w 7187261"/>
              <a:gd name="connsiteY9" fmla="*/ 2424208 h 5150263"/>
              <a:gd name="connsiteX10" fmla="*/ 119692 w 7187261"/>
              <a:gd name="connsiteY10" fmla="*/ 1834801 h 5150263"/>
              <a:gd name="connsiteX11" fmla="*/ 870071 w 7187261"/>
              <a:gd name="connsiteY11" fmla="*/ 462248 h 5150263"/>
              <a:gd name="connsiteX12" fmla="*/ 1389279 w 7187261"/>
              <a:gd name="connsiteY12" fmla="*/ 476 h 5150263"/>
              <a:gd name="connsiteX13" fmla="*/ 1320223 w 7187261"/>
              <a:gd name="connsiteY13" fmla="*/ 476 h 5150263"/>
              <a:gd name="connsiteX14" fmla="*/ 423158 w 7187261"/>
              <a:gd name="connsiteY14" fmla="*/ 989743 h 5150263"/>
              <a:gd name="connsiteX15" fmla="*/ 25585 w 7187261"/>
              <a:gd name="connsiteY15" fmla="*/ 2113693 h 5150263"/>
              <a:gd name="connsiteX16" fmla="*/ 2344 w 7187261"/>
              <a:gd name="connsiteY16" fmla="*/ 2725865 h 5150263"/>
              <a:gd name="connsiteX17" fmla="*/ 447256 w 7187261"/>
              <a:gd name="connsiteY17" fmla="*/ 4210717 h 5150263"/>
              <a:gd name="connsiteX18" fmla="*/ 1138962 w 7187261"/>
              <a:gd name="connsiteY18" fmla="*/ 4988910 h 5150263"/>
              <a:gd name="connsiteX19" fmla="*/ 1348512 w 7187261"/>
              <a:gd name="connsiteY19" fmla="*/ 5146834 h 5150263"/>
              <a:gd name="connsiteX20" fmla="*/ 1422712 w 7187261"/>
              <a:gd name="connsiteY20" fmla="*/ 5146834 h 5150263"/>
              <a:gd name="connsiteX21" fmla="*/ 480594 w 7187261"/>
              <a:gd name="connsiteY21" fmla="*/ 4187952 h 5150263"/>
              <a:gd name="connsiteX22" fmla="*/ 398679 w 7187261"/>
              <a:gd name="connsiteY22" fmla="*/ 4046125 h 5150263"/>
              <a:gd name="connsiteX23" fmla="*/ 411823 w 7187261"/>
              <a:gd name="connsiteY23" fmla="*/ 4053078 h 5150263"/>
              <a:gd name="connsiteX24" fmla="*/ 1439380 w 7187261"/>
              <a:gd name="connsiteY24" fmla="*/ 5147405 h 5150263"/>
              <a:gd name="connsiteX25" fmla="*/ 5710010 w 7187261"/>
              <a:gd name="connsiteY25" fmla="*/ 5150263 h 5150263"/>
              <a:gd name="connsiteX26" fmla="*/ 5999665 w 7187261"/>
              <a:gd name="connsiteY26" fmla="*/ 4910900 h 5150263"/>
              <a:gd name="connsiteX27" fmla="*/ 6954165 w 7187261"/>
              <a:gd name="connsiteY27" fmla="*/ 3545777 h 5150263"/>
              <a:gd name="connsiteX28" fmla="*/ 7137712 w 7187261"/>
              <a:gd name="connsiteY28" fmla="*/ 2799207 h 5150263"/>
              <a:gd name="connsiteX29" fmla="*/ 7142951 w 7187261"/>
              <a:gd name="connsiteY29" fmla="*/ 2754535 h 5150263"/>
              <a:gd name="connsiteX30" fmla="*/ 7149428 w 7187261"/>
              <a:gd name="connsiteY30" fmla="*/ 2774823 h 5150263"/>
              <a:gd name="connsiteX31" fmla="*/ 7066465 w 7187261"/>
              <a:gd name="connsiteY31" fmla="*/ 3465672 h 5150263"/>
              <a:gd name="connsiteX32" fmla="*/ 6452578 w 7187261"/>
              <a:gd name="connsiteY32" fmla="*/ 4552760 h 5150263"/>
              <a:gd name="connsiteX33" fmla="*/ 5752110 w 7187261"/>
              <a:gd name="connsiteY33" fmla="*/ 5150263 h 5150263"/>
              <a:gd name="connsiteX34" fmla="*/ 5827643 w 7187261"/>
              <a:gd name="connsiteY34" fmla="*/ 5150263 h 5150263"/>
              <a:gd name="connsiteX35" fmla="*/ 6642793 w 7187261"/>
              <a:gd name="connsiteY35" fmla="*/ 4389406 h 5150263"/>
              <a:gd name="connsiteX36" fmla="*/ 7102469 w 7187261"/>
              <a:gd name="connsiteY36" fmla="*/ 3490817 h 5150263"/>
              <a:gd name="connsiteX37" fmla="*/ 7187242 w 7187261"/>
              <a:gd name="connsiteY37" fmla="*/ 2990183 h 5150263"/>
              <a:gd name="connsiteX38" fmla="*/ 7178288 w 7187261"/>
              <a:gd name="connsiteY38" fmla="*/ 2604802 h 5150263"/>
              <a:gd name="connsiteX39" fmla="*/ 6342565 w 7187261"/>
              <a:gd name="connsiteY39" fmla="*/ 441389 h 5150263"/>
              <a:gd name="connsiteX40" fmla="*/ 7126567 w 7187261"/>
              <a:gd name="connsiteY40" fmla="*/ 2355056 h 5150263"/>
              <a:gd name="connsiteX41" fmla="*/ 6342565 w 7187261"/>
              <a:gd name="connsiteY41" fmla="*/ 441389 h 51502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7187261" h="5150263">
                <a:moveTo>
                  <a:pt x="7178288" y="2604802"/>
                </a:moveTo>
                <a:cubicBezTo>
                  <a:pt x="7168763" y="2513076"/>
                  <a:pt x="7174478" y="2420684"/>
                  <a:pt x="7169335" y="2328577"/>
                </a:cubicBezTo>
                <a:cubicBezTo>
                  <a:pt x="7156952" y="2102882"/>
                  <a:pt x="7120586" y="1879149"/>
                  <a:pt x="7060845" y="1661160"/>
                </a:cubicBezTo>
                <a:cubicBezTo>
                  <a:pt x="6910588" y="1121007"/>
                  <a:pt x="6617428" y="631374"/>
                  <a:pt x="6212263" y="243840"/>
                </a:cubicBezTo>
                <a:cubicBezTo>
                  <a:pt x="6126538" y="162496"/>
                  <a:pt x="6040813" y="80201"/>
                  <a:pt x="5953564" y="0"/>
                </a:cubicBezTo>
                <a:lnTo>
                  <a:pt x="1408615" y="0"/>
                </a:lnTo>
                <a:cubicBezTo>
                  <a:pt x="1180967" y="200316"/>
                  <a:pt x="978332" y="427387"/>
                  <a:pt x="805111" y="676275"/>
                </a:cubicBezTo>
                <a:cubicBezTo>
                  <a:pt x="481261" y="1136523"/>
                  <a:pt x="252089" y="1640872"/>
                  <a:pt x="104928" y="2183035"/>
                </a:cubicBezTo>
                <a:cubicBezTo>
                  <a:pt x="85878" y="2254853"/>
                  <a:pt x="69495" y="2327720"/>
                  <a:pt x="51588" y="2400014"/>
                </a:cubicBezTo>
                <a:cubicBezTo>
                  <a:pt x="49683" y="2407634"/>
                  <a:pt x="51588" y="2416969"/>
                  <a:pt x="41301" y="2424208"/>
                </a:cubicBezTo>
                <a:cubicBezTo>
                  <a:pt x="45900" y="2225469"/>
                  <a:pt x="72186" y="2027834"/>
                  <a:pt x="119692" y="1834801"/>
                </a:cubicBezTo>
                <a:cubicBezTo>
                  <a:pt x="247993" y="1310926"/>
                  <a:pt x="506121" y="857726"/>
                  <a:pt x="870071" y="462248"/>
                </a:cubicBezTo>
                <a:cubicBezTo>
                  <a:pt x="1027729" y="291823"/>
                  <a:pt x="1201617" y="137169"/>
                  <a:pt x="1389279" y="476"/>
                </a:cubicBezTo>
                <a:lnTo>
                  <a:pt x="1320223" y="476"/>
                </a:lnTo>
                <a:cubicBezTo>
                  <a:pt x="960844" y="274320"/>
                  <a:pt x="656330" y="599123"/>
                  <a:pt x="423158" y="989743"/>
                </a:cubicBezTo>
                <a:cubicBezTo>
                  <a:pt x="215608" y="1337596"/>
                  <a:pt x="80258" y="1711357"/>
                  <a:pt x="25585" y="2113693"/>
                </a:cubicBezTo>
                <a:cubicBezTo>
                  <a:pt x="-2705" y="2316480"/>
                  <a:pt x="-2228" y="2521077"/>
                  <a:pt x="2344" y="2725865"/>
                </a:cubicBezTo>
                <a:cubicBezTo>
                  <a:pt x="14155" y="3261932"/>
                  <a:pt x="170650" y="3754565"/>
                  <a:pt x="447256" y="4210717"/>
                </a:cubicBezTo>
                <a:cubicBezTo>
                  <a:pt x="629851" y="4511612"/>
                  <a:pt x="866356" y="4767167"/>
                  <a:pt x="1138962" y="4988910"/>
                </a:cubicBezTo>
                <a:cubicBezTo>
                  <a:pt x="1207161" y="5044345"/>
                  <a:pt x="1277008" y="5096990"/>
                  <a:pt x="1348512" y="5146834"/>
                </a:cubicBezTo>
                <a:lnTo>
                  <a:pt x="1422712" y="5146834"/>
                </a:lnTo>
                <a:cubicBezTo>
                  <a:pt x="1043426" y="4892802"/>
                  <a:pt x="724720" y="4577334"/>
                  <a:pt x="480594" y="4187952"/>
                </a:cubicBezTo>
                <a:cubicBezTo>
                  <a:pt x="452019" y="4141851"/>
                  <a:pt x="423444" y="4095179"/>
                  <a:pt x="398679" y="4046125"/>
                </a:cubicBezTo>
                <a:cubicBezTo>
                  <a:pt x="407442" y="4043267"/>
                  <a:pt x="409156" y="4048982"/>
                  <a:pt x="411823" y="4053078"/>
                </a:cubicBezTo>
                <a:cubicBezTo>
                  <a:pt x="683572" y="4484656"/>
                  <a:pt x="1033139" y="4842701"/>
                  <a:pt x="1439380" y="5147405"/>
                </a:cubicBezTo>
                <a:lnTo>
                  <a:pt x="5710010" y="5150263"/>
                </a:lnTo>
                <a:cubicBezTo>
                  <a:pt x="5810594" y="5075482"/>
                  <a:pt x="5907272" y="4995587"/>
                  <a:pt x="5999665" y="4910900"/>
                </a:cubicBezTo>
                <a:cubicBezTo>
                  <a:pt x="6418765" y="4526661"/>
                  <a:pt x="6746901" y="4078129"/>
                  <a:pt x="6954165" y="3545777"/>
                </a:cubicBezTo>
                <a:cubicBezTo>
                  <a:pt x="7048234" y="3306175"/>
                  <a:pt x="7109956" y="3055115"/>
                  <a:pt x="7137712" y="2799207"/>
                </a:cubicBezTo>
                <a:cubicBezTo>
                  <a:pt x="7139236" y="2784920"/>
                  <a:pt x="7141046" y="2770632"/>
                  <a:pt x="7142951" y="2754535"/>
                </a:cubicBezTo>
                <a:cubicBezTo>
                  <a:pt x="7151714" y="2760440"/>
                  <a:pt x="7149237" y="2768441"/>
                  <a:pt x="7149428" y="2774823"/>
                </a:cubicBezTo>
                <a:cubicBezTo>
                  <a:pt x="7156743" y="3007967"/>
                  <a:pt x="7128777" y="3240881"/>
                  <a:pt x="7066465" y="3465672"/>
                </a:cubicBezTo>
                <a:cubicBezTo>
                  <a:pt x="6952165" y="3878580"/>
                  <a:pt x="6737948" y="4235863"/>
                  <a:pt x="6452578" y="4552760"/>
                </a:cubicBezTo>
                <a:cubicBezTo>
                  <a:pt x="6244553" y="4783836"/>
                  <a:pt x="6008809" y="4980242"/>
                  <a:pt x="5752110" y="5150263"/>
                </a:cubicBezTo>
                <a:lnTo>
                  <a:pt x="5827643" y="5150263"/>
                </a:lnTo>
                <a:cubicBezTo>
                  <a:pt x="6136539" y="4938904"/>
                  <a:pt x="6412192" y="4689348"/>
                  <a:pt x="6642793" y="4389406"/>
                </a:cubicBezTo>
                <a:cubicBezTo>
                  <a:pt x="6851295" y="4118324"/>
                  <a:pt x="7009125" y="3820859"/>
                  <a:pt x="7102469" y="3490817"/>
                </a:cubicBezTo>
                <a:cubicBezTo>
                  <a:pt x="7148646" y="3327473"/>
                  <a:pt x="7177069" y="3159624"/>
                  <a:pt x="7187242" y="2990183"/>
                </a:cubicBezTo>
                <a:cubicBezTo>
                  <a:pt x="7187623" y="2984087"/>
                  <a:pt x="7182384" y="2642330"/>
                  <a:pt x="7178288" y="2604802"/>
                </a:cubicBezTo>
                <a:close/>
                <a:moveTo>
                  <a:pt x="6342565" y="441389"/>
                </a:moveTo>
                <a:cubicBezTo>
                  <a:pt x="6829797" y="986533"/>
                  <a:pt x="7091135" y="1624422"/>
                  <a:pt x="7126567" y="2355056"/>
                </a:cubicBezTo>
                <a:cubicBezTo>
                  <a:pt x="7001123" y="1661827"/>
                  <a:pt x="6756426" y="1017365"/>
                  <a:pt x="6342565" y="441389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2FF7C5-B6C0-1291-74A3-8D5EB7E97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8716" y="955309"/>
            <a:ext cx="7074568" cy="289897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Fork/Join Pool</a:t>
            </a:r>
          </a:p>
        </p:txBody>
      </p:sp>
      <p:sp>
        <p:nvSpPr>
          <p:cNvPr id="15" name="sketch line">
            <a:extLst>
              <a:ext uri="{FF2B5EF4-FFF2-40B4-BE49-F238E27FC236}">
                <a16:creationId xmlns:a16="http://schemas.microsoft.com/office/drawing/2014/main" id="{41F77738-2AF0-4750-A0C7-F97C2C1759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17349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563791 w 4243589"/>
              <a:gd name="connsiteY1" fmla="*/ 0 h 18288"/>
              <a:gd name="connsiteX2" fmla="*/ 1042710 w 4243589"/>
              <a:gd name="connsiteY2" fmla="*/ 0 h 18288"/>
              <a:gd name="connsiteX3" fmla="*/ 1564066 w 4243589"/>
              <a:gd name="connsiteY3" fmla="*/ 0 h 18288"/>
              <a:gd name="connsiteX4" fmla="*/ 2212729 w 4243589"/>
              <a:gd name="connsiteY4" fmla="*/ 0 h 18288"/>
              <a:gd name="connsiteX5" fmla="*/ 2776520 w 4243589"/>
              <a:gd name="connsiteY5" fmla="*/ 0 h 18288"/>
              <a:gd name="connsiteX6" fmla="*/ 3297875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637362 w 4243589"/>
              <a:gd name="connsiteY9" fmla="*/ 18288 h 18288"/>
              <a:gd name="connsiteX10" fmla="*/ 3116007 w 4243589"/>
              <a:gd name="connsiteY10" fmla="*/ 18288 h 18288"/>
              <a:gd name="connsiteX11" fmla="*/ 2424908 w 4243589"/>
              <a:gd name="connsiteY11" fmla="*/ 18288 h 18288"/>
              <a:gd name="connsiteX12" fmla="*/ 1861117 w 4243589"/>
              <a:gd name="connsiteY12" fmla="*/ 18288 h 18288"/>
              <a:gd name="connsiteX13" fmla="*/ 1382198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3987" y="7429"/>
                  <a:pt x="4243569" y="10822"/>
                  <a:pt x="4243589" y="18288"/>
                </a:cubicBezTo>
                <a:cubicBezTo>
                  <a:pt x="4112949" y="-2855"/>
                  <a:pt x="3928037" y="1831"/>
                  <a:pt x="3637362" y="18288"/>
                </a:cubicBezTo>
                <a:cubicBezTo>
                  <a:pt x="3346687" y="34745"/>
                  <a:pt x="3254446" y="26669"/>
                  <a:pt x="3116007" y="18288"/>
                </a:cubicBezTo>
                <a:cubicBezTo>
                  <a:pt x="2977569" y="9907"/>
                  <a:pt x="2620228" y="28873"/>
                  <a:pt x="2424908" y="18288"/>
                </a:cubicBezTo>
                <a:cubicBezTo>
                  <a:pt x="2229588" y="7703"/>
                  <a:pt x="2088287" y="-3854"/>
                  <a:pt x="1861117" y="18288"/>
                </a:cubicBezTo>
                <a:cubicBezTo>
                  <a:pt x="1633947" y="40430"/>
                  <a:pt x="1502447" y="-871"/>
                  <a:pt x="1382198" y="18288"/>
                </a:cubicBezTo>
                <a:cubicBezTo>
                  <a:pt x="1261949" y="37447"/>
                  <a:pt x="1045440" y="28353"/>
                  <a:pt x="733535" y="18288"/>
                </a:cubicBezTo>
                <a:cubicBezTo>
                  <a:pt x="421630" y="8223"/>
                  <a:pt x="341257" y="-18359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2703" y="5429"/>
                  <a:pt x="4244410" y="14046"/>
                  <a:pt x="4243589" y="18288"/>
                </a:cubicBezTo>
                <a:cubicBezTo>
                  <a:pt x="4130424" y="-1240"/>
                  <a:pt x="3932803" y="42249"/>
                  <a:pt x="3722234" y="18288"/>
                </a:cubicBezTo>
                <a:cubicBezTo>
                  <a:pt x="3511665" y="-5673"/>
                  <a:pt x="3269903" y="45994"/>
                  <a:pt x="3116007" y="18288"/>
                </a:cubicBezTo>
                <a:cubicBezTo>
                  <a:pt x="2962111" y="-9418"/>
                  <a:pt x="2744280" y="23224"/>
                  <a:pt x="2509780" y="18288"/>
                </a:cubicBezTo>
                <a:cubicBezTo>
                  <a:pt x="2275280" y="13352"/>
                  <a:pt x="2066059" y="43664"/>
                  <a:pt x="1945989" y="18288"/>
                </a:cubicBezTo>
                <a:cubicBezTo>
                  <a:pt x="1825919" y="-7088"/>
                  <a:pt x="1407329" y="12616"/>
                  <a:pt x="1254890" y="18288"/>
                </a:cubicBezTo>
                <a:cubicBezTo>
                  <a:pt x="1102451" y="23960"/>
                  <a:pt x="837950" y="31673"/>
                  <a:pt x="563791" y="18288"/>
                </a:cubicBezTo>
                <a:cubicBezTo>
                  <a:pt x="289632" y="4903"/>
                  <a:pt x="132768" y="710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41275" cap="rnd">
            <a:solidFill>
              <a:srgbClr val="FFFFFF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1E2A38-F39A-AE93-86E0-4D95EBD020C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4CE32013-4915-C049-9CC4-AF81C354F2C6}" type="datetime1">
              <a:rPr lang="en-US" smtClean="0"/>
              <a:pPr>
                <a:spcAft>
                  <a:spcPts val="600"/>
                </a:spcAft>
              </a:pPr>
              <a:t>10/1/22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230A44-DDF9-6240-DF39-90C7DFB06F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@bazlur_rahman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BD90B4-C285-C3BE-E678-CAA92C4AA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4FAB73BC-B049-4115-A692-8D63A059BFB8}" type="slidenum">
              <a:rPr lang="en-US" smtClean="0"/>
              <a:pPr>
                <a:spcAft>
                  <a:spcPts val="600"/>
                </a:spcAft>
              </a:pPr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6231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32D45EE4-C4F0-4F72-B1C6-39F596D13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7">
            <a:extLst>
              <a:ext uri="{FF2B5EF4-FFF2-40B4-BE49-F238E27FC236}">
                <a16:creationId xmlns:a16="http://schemas.microsoft.com/office/drawing/2014/main" id="{8C459BAD-4279-4A9D-B0C5-662C5F5ED2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V="1">
            <a:off x="3203463" y="-2060461"/>
            <a:ext cx="5649003" cy="10651671"/>
          </a:xfrm>
          <a:custGeom>
            <a:avLst/>
            <a:gdLst>
              <a:gd name="connsiteX0" fmla="*/ 0 w 5649003"/>
              <a:gd name="connsiteY0" fmla="*/ 5325836 h 10651671"/>
              <a:gd name="connsiteX1" fmla="*/ 2824502 w 5649003"/>
              <a:gd name="connsiteY1" fmla="*/ 0 h 10651671"/>
              <a:gd name="connsiteX2" fmla="*/ 5649004 w 5649003"/>
              <a:gd name="connsiteY2" fmla="*/ 5325836 h 10651671"/>
              <a:gd name="connsiteX3" fmla="*/ 2824502 w 5649003"/>
              <a:gd name="connsiteY3" fmla="*/ 10651672 h 10651671"/>
              <a:gd name="connsiteX4" fmla="*/ 0 w 5649003"/>
              <a:gd name="connsiteY4" fmla="*/ 5325836 h 106516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49003" h="10651671" fill="none" extrusionOk="0">
                <a:moveTo>
                  <a:pt x="0" y="5325836"/>
                </a:moveTo>
                <a:cubicBezTo>
                  <a:pt x="186946" y="2320485"/>
                  <a:pt x="1438121" y="-52385"/>
                  <a:pt x="2824502" y="0"/>
                </a:cubicBezTo>
                <a:cubicBezTo>
                  <a:pt x="4703838" y="-43168"/>
                  <a:pt x="5583840" y="2369660"/>
                  <a:pt x="5649004" y="5325836"/>
                </a:cubicBezTo>
                <a:cubicBezTo>
                  <a:pt x="5518761" y="8289338"/>
                  <a:pt x="4285196" y="10894014"/>
                  <a:pt x="2824502" y="10651672"/>
                </a:cubicBezTo>
                <a:cubicBezTo>
                  <a:pt x="1536945" y="11016699"/>
                  <a:pt x="142947" y="8418643"/>
                  <a:pt x="0" y="5325836"/>
                </a:cubicBezTo>
                <a:close/>
              </a:path>
              <a:path w="5649003" h="10651671" stroke="0" extrusionOk="0">
                <a:moveTo>
                  <a:pt x="0" y="5325836"/>
                </a:moveTo>
                <a:cubicBezTo>
                  <a:pt x="-54350" y="2332108"/>
                  <a:pt x="1351726" y="167869"/>
                  <a:pt x="2824502" y="0"/>
                </a:cubicBezTo>
                <a:cubicBezTo>
                  <a:pt x="4182679" y="-143942"/>
                  <a:pt x="5672665" y="2549517"/>
                  <a:pt x="5649004" y="5325836"/>
                </a:cubicBezTo>
                <a:cubicBezTo>
                  <a:pt x="5518596" y="8280244"/>
                  <a:pt x="4081190" y="10622204"/>
                  <a:pt x="2824502" y="10651672"/>
                </a:cubicBezTo>
                <a:cubicBezTo>
                  <a:pt x="1216708" y="10537144"/>
                  <a:pt x="-100850" y="8264979"/>
                  <a:pt x="0" y="5325836"/>
                </a:cubicBezTo>
                <a:close/>
              </a:path>
            </a:pathLst>
          </a:custGeom>
          <a:solidFill>
            <a:schemeClr val="accent2"/>
          </a:solidFill>
          <a:ln w="57150">
            <a:solidFill>
              <a:schemeClr val="accent2"/>
            </a:solidFill>
            <a:extLst>
              <a:ext uri="{C807C97D-BFC1-408E-A445-0C87EB9F89A2}">
                <ask:lineSketchStyleProps xmlns:ask="http://schemas.microsoft.com/office/drawing/2018/sketchyshapes" sd="63743190">
                  <a:prstGeom prst="ellips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F8F5E8-FF90-D2EA-CB2C-B1882B23EB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6544" y="1911096"/>
            <a:ext cx="8055864" cy="207665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Parallel Stream</a:t>
            </a:r>
          </a:p>
        </p:txBody>
      </p:sp>
      <p:sp>
        <p:nvSpPr>
          <p:cNvPr id="15" name="sketch line">
            <a:extLst>
              <a:ext uri="{FF2B5EF4-FFF2-40B4-BE49-F238E27FC236}">
                <a16:creationId xmlns:a16="http://schemas.microsoft.com/office/drawing/2014/main" id="{0953BC39-9D68-40BE-BF3C-5C4EB782AF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17349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563791 w 4243589"/>
              <a:gd name="connsiteY1" fmla="*/ 0 h 18288"/>
              <a:gd name="connsiteX2" fmla="*/ 1042710 w 4243589"/>
              <a:gd name="connsiteY2" fmla="*/ 0 h 18288"/>
              <a:gd name="connsiteX3" fmla="*/ 1564066 w 4243589"/>
              <a:gd name="connsiteY3" fmla="*/ 0 h 18288"/>
              <a:gd name="connsiteX4" fmla="*/ 2212729 w 4243589"/>
              <a:gd name="connsiteY4" fmla="*/ 0 h 18288"/>
              <a:gd name="connsiteX5" fmla="*/ 2776520 w 4243589"/>
              <a:gd name="connsiteY5" fmla="*/ 0 h 18288"/>
              <a:gd name="connsiteX6" fmla="*/ 3297875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637362 w 4243589"/>
              <a:gd name="connsiteY9" fmla="*/ 18288 h 18288"/>
              <a:gd name="connsiteX10" fmla="*/ 3116007 w 4243589"/>
              <a:gd name="connsiteY10" fmla="*/ 18288 h 18288"/>
              <a:gd name="connsiteX11" fmla="*/ 2424908 w 4243589"/>
              <a:gd name="connsiteY11" fmla="*/ 18288 h 18288"/>
              <a:gd name="connsiteX12" fmla="*/ 1861117 w 4243589"/>
              <a:gd name="connsiteY12" fmla="*/ 18288 h 18288"/>
              <a:gd name="connsiteX13" fmla="*/ 1382198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3987" y="7429"/>
                  <a:pt x="4243569" y="10822"/>
                  <a:pt x="4243589" y="18288"/>
                </a:cubicBezTo>
                <a:cubicBezTo>
                  <a:pt x="4112949" y="-2855"/>
                  <a:pt x="3928037" y="1831"/>
                  <a:pt x="3637362" y="18288"/>
                </a:cubicBezTo>
                <a:cubicBezTo>
                  <a:pt x="3346687" y="34745"/>
                  <a:pt x="3254446" y="26669"/>
                  <a:pt x="3116007" y="18288"/>
                </a:cubicBezTo>
                <a:cubicBezTo>
                  <a:pt x="2977569" y="9907"/>
                  <a:pt x="2620228" y="28873"/>
                  <a:pt x="2424908" y="18288"/>
                </a:cubicBezTo>
                <a:cubicBezTo>
                  <a:pt x="2229588" y="7703"/>
                  <a:pt x="2088287" y="-3854"/>
                  <a:pt x="1861117" y="18288"/>
                </a:cubicBezTo>
                <a:cubicBezTo>
                  <a:pt x="1633947" y="40430"/>
                  <a:pt x="1502447" y="-871"/>
                  <a:pt x="1382198" y="18288"/>
                </a:cubicBezTo>
                <a:cubicBezTo>
                  <a:pt x="1261949" y="37447"/>
                  <a:pt x="1045440" y="28353"/>
                  <a:pt x="733535" y="18288"/>
                </a:cubicBezTo>
                <a:cubicBezTo>
                  <a:pt x="421630" y="8223"/>
                  <a:pt x="341257" y="-18359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2703" y="5429"/>
                  <a:pt x="4244410" y="14046"/>
                  <a:pt x="4243589" y="18288"/>
                </a:cubicBezTo>
                <a:cubicBezTo>
                  <a:pt x="4130424" y="-1240"/>
                  <a:pt x="3932803" y="42249"/>
                  <a:pt x="3722234" y="18288"/>
                </a:cubicBezTo>
                <a:cubicBezTo>
                  <a:pt x="3511665" y="-5673"/>
                  <a:pt x="3269903" y="45994"/>
                  <a:pt x="3116007" y="18288"/>
                </a:cubicBezTo>
                <a:cubicBezTo>
                  <a:pt x="2962111" y="-9418"/>
                  <a:pt x="2744280" y="23224"/>
                  <a:pt x="2509780" y="18288"/>
                </a:cubicBezTo>
                <a:cubicBezTo>
                  <a:pt x="2275280" y="13352"/>
                  <a:pt x="2066059" y="43664"/>
                  <a:pt x="1945989" y="18288"/>
                </a:cubicBezTo>
                <a:cubicBezTo>
                  <a:pt x="1825919" y="-7088"/>
                  <a:pt x="1407329" y="12616"/>
                  <a:pt x="1254890" y="18288"/>
                </a:cubicBezTo>
                <a:cubicBezTo>
                  <a:pt x="1102451" y="23960"/>
                  <a:pt x="837950" y="31673"/>
                  <a:pt x="563791" y="18288"/>
                </a:cubicBezTo>
                <a:cubicBezTo>
                  <a:pt x="289632" y="4903"/>
                  <a:pt x="132768" y="710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41275" cap="rnd">
            <a:solidFill>
              <a:srgbClr val="FFFFFF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E541C6-71D9-B9E5-35DA-E88057335DC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4CE32013-4915-C049-9CC4-AF81C354F2C6}" type="datetime1">
              <a:rPr lang="en-US" smtClean="0"/>
              <a:pPr>
                <a:spcAft>
                  <a:spcPts val="600"/>
                </a:spcAft>
              </a:pPr>
              <a:t>10/1/22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FBE7BE-A810-59EB-C51D-89E70DC918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@bazlur_rahman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E9CBFF-E29F-48B9-F038-930FF58CE4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4FAB73BC-B049-4115-A692-8D63A059BFB8}" type="slidenum">
              <a:rPr lang="en-US" smtClean="0"/>
              <a:pPr>
                <a:spcAft>
                  <a:spcPts val="600"/>
                </a:spcAft>
              </a:pPr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2986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2" descr="Duke &amp; Project Loom">
            <a:hlinkClick r:id="rId2"/>
            <a:extLst>
              <a:ext uri="{FF2B5EF4-FFF2-40B4-BE49-F238E27FC236}">
                <a16:creationId xmlns:a16="http://schemas.microsoft.com/office/drawing/2014/main" id="{2A82C273-6EEE-6096-3C6B-51C7260B13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328" r="9090" b="16178"/>
          <a:stretch/>
        </p:blipFill>
        <p:spPr bwMode="auto">
          <a:xfrm>
            <a:off x="3523488" y="10"/>
            <a:ext cx="866851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CAA6FE-5ADA-2B0C-E730-2324D3D329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Virtual Threads 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1380444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93" name="Rectangle 3092">
            <a:extLst>
              <a:ext uri="{FF2B5EF4-FFF2-40B4-BE49-F238E27FC236}">
                <a16:creationId xmlns:a16="http://schemas.microsoft.com/office/drawing/2014/main" id="{D75A5B51-0925-4835-8511-A0DD17EAA9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19523D-EE60-06AB-30DD-8D6ACF6FB0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365125"/>
            <a:ext cx="5295015" cy="2063808"/>
          </a:xfrm>
        </p:spPr>
        <p:txBody>
          <a:bodyPr anchor="b">
            <a:normAutofit/>
          </a:bodyPr>
          <a:lstStyle/>
          <a:p>
            <a:r>
              <a:rPr lang="en-US" sz="5400"/>
              <a:t>RESOURCES</a:t>
            </a:r>
          </a:p>
        </p:txBody>
      </p:sp>
      <p:sp>
        <p:nvSpPr>
          <p:cNvPr id="3095" name="Sketch line">
            <a:extLst>
              <a:ext uri="{FF2B5EF4-FFF2-40B4-BE49-F238E27FC236}">
                <a16:creationId xmlns:a16="http://schemas.microsoft.com/office/drawing/2014/main" id="{5CDFD20D-8E4F-4E3A-AF87-93F23E0D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2650181"/>
            <a:ext cx="4343400" cy="18288"/>
          </a:xfrm>
          <a:custGeom>
            <a:avLst/>
            <a:gdLst>
              <a:gd name="connsiteX0" fmla="*/ 0 w 4343400"/>
              <a:gd name="connsiteY0" fmla="*/ 0 h 18288"/>
              <a:gd name="connsiteX1" fmla="*/ 577052 w 4343400"/>
              <a:gd name="connsiteY1" fmla="*/ 0 h 18288"/>
              <a:gd name="connsiteX2" fmla="*/ 1067235 w 4343400"/>
              <a:gd name="connsiteY2" fmla="*/ 0 h 18288"/>
              <a:gd name="connsiteX3" fmla="*/ 1600853 w 4343400"/>
              <a:gd name="connsiteY3" fmla="*/ 0 h 18288"/>
              <a:gd name="connsiteX4" fmla="*/ 2264773 w 4343400"/>
              <a:gd name="connsiteY4" fmla="*/ 0 h 18288"/>
              <a:gd name="connsiteX5" fmla="*/ 2841825 w 4343400"/>
              <a:gd name="connsiteY5" fmla="*/ 0 h 18288"/>
              <a:gd name="connsiteX6" fmla="*/ 3375442 w 4343400"/>
              <a:gd name="connsiteY6" fmla="*/ 0 h 18288"/>
              <a:gd name="connsiteX7" fmla="*/ 4343400 w 4343400"/>
              <a:gd name="connsiteY7" fmla="*/ 0 h 18288"/>
              <a:gd name="connsiteX8" fmla="*/ 4343400 w 4343400"/>
              <a:gd name="connsiteY8" fmla="*/ 18288 h 18288"/>
              <a:gd name="connsiteX9" fmla="*/ 3722914 w 4343400"/>
              <a:gd name="connsiteY9" fmla="*/ 18288 h 18288"/>
              <a:gd name="connsiteX10" fmla="*/ 3189297 w 4343400"/>
              <a:gd name="connsiteY10" fmla="*/ 18288 h 18288"/>
              <a:gd name="connsiteX11" fmla="*/ 2481943 w 4343400"/>
              <a:gd name="connsiteY11" fmla="*/ 18288 h 18288"/>
              <a:gd name="connsiteX12" fmla="*/ 1904891 w 4343400"/>
              <a:gd name="connsiteY12" fmla="*/ 18288 h 18288"/>
              <a:gd name="connsiteX13" fmla="*/ 1414707 w 4343400"/>
              <a:gd name="connsiteY13" fmla="*/ 18288 h 18288"/>
              <a:gd name="connsiteX14" fmla="*/ 750788 w 4343400"/>
              <a:gd name="connsiteY14" fmla="*/ 18288 h 18288"/>
              <a:gd name="connsiteX15" fmla="*/ 0 w 4343400"/>
              <a:gd name="connsiteY15" fmla="*/ 18288 h 18288"/>
              <a:gd name="connsiteX16" fmla="*/ 0 w 43434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343400" h="18288" fill="none" extrusionOk="0">
                <a:moveTo>
                  <a:pt x="0" y="0"/>
                </a:moveTo>
                <a:cubicBezTo>
                  <a:pt x="233209" y="-19550"/>
                  <a:pt x="330816" y="19068"/>
                  <a:pt x="577052" y="0"/>
                </a:cubicBezTo>
                <a:cubicBezTo>
                  <a:pt x="823288" y="-19068"/>
                  <a:pt x="875077" y="10360"/>
                  <a:pt x="1067235" y="0"/>
                </a:cubicBezTo>
                <a:cubicBezTo>
                  <a:pt x="1259393" y="-10360"/>
                  <a:pt x="1410699" y="2939"/>
                  <a:pt x="1600853" y="0"/>
                </a:cubicBezTo>
                <a:cubicBezTo>
                  <a:pt x="1791007" y="-2939"/>
                  <a:pt x="2101644" y="-26225"/>
                  <a:pt x="2264773" y="0"/>
                </a:cubicBezTo>
                <a:cubicBezTo>
                  <a:pt x="2427902" y="26225"/>
                  <a:pt x="2690426" y="-27726"/>
                  <a:pt x="2841825" y="0"/>
                </a:cubicBezTo>
                <a:cubicBezTo>
                  <a:pt x="2993224" y="27726"/>
                  <a:pt x="3172320" y="-18569"/>
                  <a:pt x="3375442" y="0"/>
                </a:cubicBezTo>
                <a:cubicBezTo>
                  <a:pt x="3578564" y="18569"/>
                  <a:pt x="4003119" y="21909"/>
                  <a:pt x="4343400" y="0"/>
                </a:cubicBezTo>
                <a:cubicBezTo>
                  <a:pt x="4343798" y="7429"/>
                  <a:pt x="4343380" y="10822"/>
                  <a:pt x="4343400" y="18288"/>
                </a:cubicBezTo>
                <a:cubicBezTo>
                  <a:pt x="4109047" y="14709"/>
                  <a:pt x="3996986" y="7919"/>
                  <a:pt x="3722914" y="18288"/>
                </a:cubicBezTo>
                <a:cubicBezTo>
                  <a:pt x="3448842" y="28657"/>
                  <a:pt x="3340973" y="29252"/>
                  <a:pt x="3189297" y="18288"/>
                </a:cubicBezTo>
                <a:cubicBezTo>
                  <a:pt x="3037621" y="7324"/>
                  <a:pt x="2636891" y="-9539"/>
                  <a:pt x="2481943" y="18288"/>
                </a:cubicBezTo>
                <a:cubicBezTo>
                  <a:pt x="2326995" y="46115"/>
                  <a:pt x="2131632" y="740"/>
                  <a:pt x="1904891" y="18288"/>
                </a:cubicBezTo>
                <a:cubicBezTo>
                  <a:pt x="1678150" y="35836"/>
                  <a:pt x="1575362" y="-3381"/>
                  <a:pt x="1414707" y="18288"/>
                </a:cubicBezTo>
                <a:cubicBezTo>
                  <a:pt x="1254052" y="39957"/>
                  <a:pt x="1051093" y="-335"/>
                  <a:pt x="750788" y="18288"/>
                </a:cubicBezTo>
                <a:cubicBezTo>
                  <a:pt x="450483" y="36911"/>
                  <a:pt x="293781" y="22900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343400" h="18288" stroke="0" extrusionOk="0">
                <a:moveTo>
                  <a:pt x="0" y="0"/>
                </a:moveTo>
                <a:cubicBezTo>
                  <a:pt x="212719" y="-28531"/>
                  <a:pt x="340561" y="-1164"/>
                  <a:pt x="577052" y="0"/>
                </a:cubicBezTo>
                <a:cubicBezTo>
                  <a:pt x="813543" y="1164"/>
                  <a:pt x="866967" y="-9376"/>
                  <a:pt x="1067235" y="0"/>
                </a:cubicBezTo>
                <a:cubicBezTo>
                  <a:pt x="1267503" y="9376"/>
                  <a:pt x="1485778" y="-20470"/>
                  <a:pt x="1774589" y="0"/>
                </a:cubicBezTo>
                <a:cubicBezTo>
                  <a:pt x="2063400" y="20470"/>
                  <a:pt x="2090152" y="-14502"/>
                  <a:pt x="2351641" y="0"/>
                </a:cubicBezTo>
                <a:cubicBezTo>
                  <a:pt x="2613130" y="14502"/>
                  <a:pt x="2802864" y="19125"/>
                  <a:pt x="2928693" y="0"/>
                </a:cubicBezTo>
                <a:cubicBezTo>
                  <a:pt x="3054522" y="-19125"/>
                  <a:pt x="3482611" y="-2038"/>
                  <a:pt x="3636046" y="0"/>
                </a:cubicBezTo>
                <a:cubicBezTo>
                  <a:pt x="3789481" y="2038"/>
                  <a:pt x="4012363" y="973"/>
                  <a:pt x="4343400" y="0"/>
                </a:cubicBezTo>
                <a:cubicBezTo>
                  <a:pt x="4342514" y="5429"/>
                  <a:pt x="4344221" y="14046"/>
                  <a:pt x="4343400" y="18288"/>
                </a:cubicBezTo>
                <a:cubicBezTo>
                  <a:pt x="4078870" y="-6138"/>
                  <a:pt x="4015967" y="29658"/>
                  <a:pt x="3809782" y="18288"/>
                </a:cubicBezTo>
                <a:cubicBezTo>
                  <a:pt x="3603597" y="6918"/>
                  <a:pt x="3495552" y="24439"/>
                  <a:pt x="3189297" y="18288"/>
                </a:cubicBezTo>
                <a:cubicBezTo>
                  <a:pt x="2883042" y="12137"/>
                  <a:pt x="2850610" y="32583"/>
                  <a:pt x="2568811" y="18288"/>
                </a:cubicBezTo>
                <a:cubicBezTo>
                  <a:pt x="2287012" y="3993"/>
                  <a:pt x="2279820" y="23580"/>
                  <a:pt x="1991759" y="18288"/>
                </a:cubicBezTo>
                <a:cubicBezTo>
                  <a:pt x="1703698" y="12996"/>
                  <a:pt x="1616455" y="23157"/>
                  <a:pt x="1284405" y="18288"/>
                </a:cubicBezTo>
                <a:cubicBezTo>
                  <a:pt x="952355" y="13419"/>
                  <a:pt x="783530" y="16053"/>
                  <a:pt x="577052" y="18288"/>
                </a:cubicBezTo>
                <a:cubicBezTo>
                  <a:pt x="370574" y="20523"/>
                  <a:pt x="173929" y="519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6038E8-4424-8ECB-174A-3C0BF8F71B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8" y="2908005"/>
            <a:ext cx="5295015" cy="3268957"/>
          </a:xfrm>
        </p:spPr>
        <p:txBody>
          <a:bodyPr>
            <a:normAutofit/>
          </a:bodyPr>
          <a:lstStyle/>
          <a:p>
            <a:r>
              <a:rPr lang="en-CA" sz="2200" dirty="0"/>
              <a:t>Java Concurrency in Practice - B. Goetz et al. </a:t>
            </a:r>
          </a:p>
          <a:p>
            <a:r>
              <a:rPr lang="en-CA" sz="2200" dirty="0"/>
              <a:t>Concurrent Programming in Java - D. Lea </a:t>
            </a:r>
          </a:p>
          <a:p>
            <a:r>
              <a:rPr lang="en-CA" sz="2200" dirty="0"/>
              <a:t>Optimizing Java - B. Evans et al.</a:t>
            </a:r>
          </a:p>
          <a:p>
            <a:r>
              <a:rPr lang="en-US" sz="2200" dirty="0">
                <a:hlinkClick r:id="rId2"/>
              </a:rPr>
              <a:t>https://foojay.io/today/author/bazlur-rahman/</a:t>
            </a:r>
            <a:endParaRPr lang="en-US" sz="2200" dirty="0"/>
          </a:p>
          <a:p>
            <a:r>
              <a:rPr lang="en-US" sz="2200" dirty="0">
                <a:hlinkClick r:id="rId3"/>
              </a:rPr>
              <a:t>https://jenkov.com/tutorials/java-concurrency/index.html</a:t>
            </a:r>
            <a:endParaRPr lang="en-US" sz="2200" dirty="0"/>
          </a:p>
          <a:p>
            <a:endParaRPr lang="en-US" sz="2200" dirty="0"/>
          </a:p>
        </p:txBody>
      </p:sp>
      <p:pic>
        <p:nvPicPr>
          <p:cNvPr id="3074" name="Picture 2" descr="Java Concurrency in Practice: Goetz, Brian, Peierls, Tim, Bloch, Joshua,  Bowbeer, Joseph, Holmes, David, Lea, Doug: 0785342349603: Books - Amazon.ca">
            <a:extLst>
              <a:ext uri="{FF2B5EF4-FFF2-40B4-BE49-F238E27FC236}">
                <a16:creationId xmlns:a16="http://schemas.microsoft.com/office/drawing/2014/main" id="{03E8A1EE-63A1-61DA-7DEC-BBB9CA8073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05700" y="362384"/>
            <a:ext cx="2184999" cy="2884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Optimizing Java: Practical Techniques for Improving Jvm Application  Performance by Benjamin J. Evans">
            <a:extLst>
              <a:ext uri="{FF2B5EF4-FFF2-40B4-BE49-F238E27FC236}">
                <a16:creationId xmlns:a16="http://schemas.microsoft.com/office/drawing/2014/main" id="{76DCD1BF-51D6-72D5-BAC1-FCEF37390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426419" y="362383"/>
            <a:ext cx="2199422" cy="2884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oncurrent Programming in Java™: Design Principles and Pattern (Java  Series) : Lea, Doug: Amazon.in: Books">
            <a:extLst>
              <a:ext uri="{FF2B5EF4-FFF2-40B4-BE49-F238E27FC236}">
                <a16:creationId xmlns:a16="http://schemas.microsoft.com/office/drawing/2014/main" id="{EE88EC32-182F-2F90-272D-D085DAA9AC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998129" y="3426258"/>
            <a:ext cx="2228071" cy="2750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1039F3-FBFB-99B7-70F3-3D53125C728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CE32013-4915-C049-9CC4-AF81C354F2C6}" type="datetime1">
              <a:rPr lang="en-CA" smtClean="0"/>
              <a:pPr>
                <a:spcAft>
                  <a:spcPts val="600"/>
                </a:spcAft>
              </a:pPr>
              <a:t>2022-10-01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01A7D6-8FB9-C75D-7F6F-31CF6D3B23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@bazlur_rahman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C4BD6B-9282-58D1-C243-9BDD0990DB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FAB73BC-B049-4115-A692-8D63A059BFB8}" type="slidenum">
              <a:rPr lang="en-US" smtClean="0"/>
              <a:pPr>
                <a:spcAft>
                  <a:spcPts val="600"/>
                </a:spcAft>
              </a:pPr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85626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63" name="Rectangle 2054">
            <a:extLst>
              <a:ext uri="{FF2B5EF4-FFF2-40B4-BE49-F238E27FC236}">
                <a16:creationId xmlns:a16="http://schemas.microsoft.com/office/drawing/2014/main" id="{394842B0-684D-44CC-B4BC-D13331CFD2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1530EF-749A-F6A2-D1B5-DADE995DD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9184"/>
            <a:ext cx="6894576" cy="1783080"/>
          </a:xfrm>
        </p:spPr>
        <p:txBody>
          <a:bodyPr anchor="b">
            <a:normAutofit/>
          </a:bodyPr>
          <a:lstStyle/>
          <a:p>
            <a:r>
              <a:rPr lang="en-US" sz="6600" dirty="0"/>
              <a:t>Thank you</a:t>
            </a:r>
          </a:p>
        </p:txBody>
      </p:sp>
      <p:sp>
        <p:nvSpPr>
          <p:cNvPr id="2064" name="sketch line">
            <a:extLst>
              <a:ext uri="{FF2B5EF4-FFF2-40B4-BE49-F238E27FC236}">
                <a16:creationId xmlns:a16="http://schemas.microsoft.com/office/drawing/2014/main" id="{4C2A3DC3-F495-4B99-9FF3-3FB30D632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952" y="23957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C97525-47B0-578E-21E4-9207022FC0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706624"/>
            <a:ext cx="6894576" cy="34838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dirty="0">
                <a:hlinkClick r:id="rId2"/>
              </a:rPr>
              <a:t>https://twitter.com/bazlur_rahman</a:t>
            </a:r>
            <a:endParaRPr lang="en-US" sz="2200" dirty="0"/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5B20616-AD28-A6D8-1968-F3FB72C3F7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" r="3214"/>
          <a:stretch/>
        </p:blipFill>
        <p:spPr bwMode="auto">
          <a:xfrm>
            <a:off x="8156454" y="-7"/>
            <a:ext cx="4035547" cy="4178808"/>
          </a:xfrm>
          <a:custGeom>
            <a:avLst/>
            <a:gdLst/>
            <a:ahLst/>
            <a:cxnLst/>
            <a:rect l="l" t="t" r="r" b="b"/>
            <a:pathLst>
              <a:path w="4035547" h="4178808">
                <a:moveTo>
                  <a:pt x="14988" y="0"/>
                </a:moveTo>
                <a:lnTo>
                  <a:pt x="4035547" y="0"/>
                </a:lnTo>
                <a:lnTo>
                  <a:pt x="4035547" y="4161794"/>
                </a:lnTo>
                <a:lnTo>
                  <a:pt x="3918602" y="4164199"/>
                </a:lnTo>
                <a:cubicBezTo>
                  <a:pt x="3673497" y="4178956"/>
                  <a:pt x="3428120" y="4172295"/>
                  <a:pt x="3183014" y="4175560"/>
                </a:cubicBezTo>
                <a:cubicBezTo>
                  <a:pt x="2855121" y="4180001"/>
                  <a:pt x="2527499" y="4168639"/>
                  <a:pt x="2199742" y="4167595"/>
                </a:cubicBezTo>
                <a:cubicBezTo>
                  <a:pt x="2132562" y="4167334"/>
                  <a:pt x="2065110" y="4170729"/>
                  <a:pt x="1998202" y="4175952"/>
                </a:cubicBezTo>
                <a:cubicBezTo>
                  <a:pt x="1905507" y="4183005"/>
                  <a:pt x="1814033" y="4174124"/>
                  <a:pt x="1722153" y="4165766"/>
                </a:cubicBezTo>
                <a:cubicBezTo>
                  <a:pt x="1611407" y="4155711"/>
                  <a:pt x="1500933" y="4164591"/>
                  <a:pt x="1390867" y="4176214"/>
                </a:cubicBezTo>
                <a:lnTo>
                  <a:pt x="1348076" y="4178808"/>
                </a:lnTo>
                <a:lnTo>
                  <a:pt x="597587" y="4178808"/>
                </a:lnTo>
                <a:lnTo>
                  <a:pt x="507890" y="4175773"/>
                </a:lnTo>
                <a:cubicBezTo>
                  <a:pt x="403218" y="4174810"/>
                  <a:pt x="298546" y="4175691"/>
                  <a:pt x="193840" y="4176214"/>
                </a:cubicBezTo>
                <a:lnTo>
                  <a:pt x="2757" y="4175742"/>
                </a:lnTo>
                <a:lnTo>
                  <a:pt x="2810" y="4034870"/>
                </a:lnTo>
                <a:cubicBezTo>
                  <a:pt x="5629" y="3979851"/>
                  <a:pt x="10539" y="3924896"/>
                  <a:pt x="15416" y="3870068"/>
                </a:cubicBezTo>
                <a:cubicBezTo>
                  <a:pt x="23018" y="3799731"/>
                  <a:pt x="25045" y="3728899"/>
                  <a:pt x="21498" y="3658244"/>
                </a:cubicBezTo>
                <a:cubicBezTo>
                  <a:pt x="17063" y="3602147"/>
                  <a:pt x="10095" y="3546050"/>
                  <a:pt x="8828" y="3489953"/>
                </a:cubicBezTo>
                <a:cubicBezTo>
                  <a:pt x="6548" y="3389688"/>
                  <a:pt x="7434" y="3289424"/>
                  <a:pt x="13262" y="3189160"/>
                </a:cubicBezTo>
                <a:cubicBezTo>
                  <a:pt x="16176" y="3138901"/>
                  <a:pt x="20864" y="3089150"/>
                  <a:pt x="22891" y="3038510"/>
                </a:cubicBezTo>
                <a:cubicBezTo>
                  <a:pt x="24918" y="2987870"/>
                  <a:pt x="28973" y="2936723"/>
                  <a:pt x="17444" y="2887098"/>
                </a:cubicBezTo>
                <a:cubicBezTo>
                  <a:pt x="-2068" y="2802699"/>
                  <a:pt x="12249" y="2718680"/>
                  <a:pt x="16430" y="2634534"/>
                </a:cubicBezTo>
                <a:cubicBezTo>
                  <a:pt x="18964" y="2582244"/>
                  <a:pt x="34168" y="2528685"/>
                  <a:pt x="20738" y="2477919"/>
                </a:cubicBezTo>
                <a:cubicBezTo>
                  <a:pt x="-421" y="2398342"/>
                  <a:pt x="13389" y="2320415"/>
                  <a:pt x="20738" y="2242107"/>
                </a:cubicBezTo>
                <a:cubicBezTo>
                  <a:pt x="29213" y="2168001"/>
                  <a:pt x="27718" y="2093082"/>
                  <a:pt x="16303" y="2019369"/>
                </a:cubicBezTo>
                <a:cubicBezTo>
                  <a:pt x="1986" y="1946239"/>
                  <a:pt x="1986" y="1871028"/>
                  <a:pt x="16303" y="1797899"/>
                </a:cubicBezTo>
                <a:cubicBezTo>
                  <a:pt x="28162" y="1737537"/>
                  <a:pt x="29530" y="1675589"/>
                  <a:pt x="20357" y="1614758"/>
                </a:cubicBezTo>
                <a:cubicBezTo>
                  <a:pt x="14149" y="1571226"/>
                  <a:pt x="3000" y="1527947"/>
                  <a:pt x="1480" y="1484415"/>
                </a:cubicBezTo>
                <a:cubicBezTo>
                  <a:pt x="-1662" y="1393377"/>
                  <a:pt x="200" y="1302238"/>
                  <a:pt x="7055" y="1211417"/>
                </a:cubicBezTo>
                <a:cubicBezTo>
                  <a:pt x="15036" y="1107980"/>
                  <a:pt x="30366" y="1004923"/>
                  <a:pt x="19724" y="900725"/>
                </a:cubicBezTo>
                <a:cubicBezTo>
                  <a:pt x="16050" y="864934"/>
                  <a:pt x="8575" y="829270"/>
                  <a:pt x="7815" y="793353"/>
                </a:cubicBezTo>
                <a:cubicBezTo>
                  <a:pt x="6168" y="726087"/>
                  <a:pt x="5407" y="659710"/>
                  <a:pt x="9208" y="590286"/>
                </a:cubicBezTo>
                <a:cubicBezTo>
                  <a:pt x="13009" y="520863"/>
                  <a:pt x="27452" y="450424"/>
                  <a:pt x="17697" y="382270"/>
                </a:cubicBezTo>
                <a:cubicBezTo>
                  <a:pt x="7941" y="314115"/>
                  <a:pt x="14276" y="247103"/>
                  <a:pt x="20611" y="180218"/>
                </a:cubicBezTo>
                <a:cubicBezTo>
                  <a:pt x="23652" y="148426"/>
                  <a:pt x="25711" y="116982"/>
                  <a:pt x="25156" y="8566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81D47D-6B29-C716-81E7-47C3C6EC22E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CE32013-4915-C049-9CC4-AF81C354F2C6}" type="datetime1">
              <a:rPr lang="en-CA"/>
              <a:pPr>
                <a:spcAft>
                  <a:spcPts val="600"/>
                </a:spcAft>
              </a:pPr>
              <a:t>2022-10-01</a:t>
            </a:fld>
            <a:endParaRPr lang="en-US"/>
          </a:p>
        </p:txBody>
      </p:sp>
      <p:pic>
        <p:nvPicPr>
          <p:cNvPr id="8" name="Picture 7" descr="Airplane taking off with city lights in background">
            <a:extLst>
              <a:ext uri="{FF2B5EF4-FFF2-40B4-BE49-F238E27FC236}">
                <a16:creationId xmlns:a16="http://schemas.microsoft.com/office/drawing/2014/main" id="{A1ABEE68-E1A4-FE11-5756-02A49F0E8E4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3" r="10099" b="3"/>
          <a:stretch/>
        </p:blipFill>
        <p:spPr>
          <a:xfrm>
            <a:off x="8144356" y="4267201"/>
            <a:ext cx="4047645" cy="2590808"/>
          </a:xfrm>
          <a:custGeom>
            <a:avLst/>
            <a:gdLst/>
            <a:ahLst/>
            <a:cxnLst/>
            <a:rect l="l" t="t" r="r" b="b"/>
            <a:pathLst>
              <a:path w="4047645" h="2495811">
                <a:moveTo>
                  <a:pt x="2441891" y="4"/>
                </a:moveTo>
                <a:cubicBezTo>
                  <a:pt x="2489381" y="-78"/>
                  <a:pt x="2536882" y="1163"/>
                  <a:pt x="2584383" y="4428"/>
                </a:cubicBezTo>
                <a:cubicBezTo>
                  <a:pt x="2744314" y="17813"/>
                  <a:pt x="2904989" y="21079"/>
                  <a:pt x="3065367" y="14222"/>
                </a:cubicBezTo>
                <a:cubicBezTo>
                  <a:pt x="3194244" y="5694"/>
                  <a:pt x="3323514" y="4206"/>
                  <a:pt x="3452568" y="9782"/>
                </a:cubicBezTo>
                <a:cubicBezTo>
                  <a:pt x="3572813" y="16442"/>
                  <a:pt x="3693059" y="23233"/>
                  <a:pt x="3813712" y="19315"/>
                </a:cubicBezTo>
                <a:cubicBezTo>
                  <a:pt x="3861755" y="17748"/>
                  <a:pt x="3909121" y="15789"/>
                  <a:pt x="3956758" y="13177"/>
                </a:cubicBezTo>
                <a:lnTo>
                  <a:pt x="4047645" y="9696"/>
                </a:lnTo>
                <a:lnTo>
                  <a:pt x="4047645" y="2495811"/>
                </a:lnTo>
                <a:lnTo>
                  <a:pt x="28177" y="2495811"/>
                </a:lnTo>
                <a:lnTo>
                  <a:pt x="28782" y="2485852"/>
                </a:lnTo>
                <a:cubicBezTo>
                  <a:pt x="31911" y="2365446"/>
                  <a:pt x="35027" y="2245002"/>
                  <a:pt x="38157" y="2124521"/>
                </a:cubicBezTo>
                <a:cubicBezTo>
                  <a:pt x="38284" y="2119444"/>
                  <a:pt x="39171" y="2114494"/>
                  <a:pt x="39171" y="2109417"/>
                </a:cubicBezTo>
                <a:cubicBezTo>
                  <a:pt x="48166" y="1995573"/>
                  <a:pt x="53107" y="1881729"/>
                  <a:pt x="18899" y="1770550"/>
                </a:cubicBezTo>
                <a:cubicBezTo>
                  <a:pt x="15871" y="1760104"/>
                  <a:pt x="14262" y="1749304"/>
                  <a:pt x="14084" y="1738440"/>
                </a:cubicBezTo>
                <a:cubicBezTo>
                  <a:pt x="12413" y="1641514"/>
                  <a:pt x="16644" y="1544587"/>
                  <a:pt x="26754" y="1448181"/>
                </a:cubicBezTo>
                <a:cubicBezTo>
                  <a:pt x="31949" y="1389038"/>
                  <a:pt x="26754" y="1329006"/>
                  <a:pt x="43478" y="1270498"/>
                </a:cubicBezTo>
                <a:cubicBezTo>
                  <a:pt x="50864" y="1241421"/>
                  <a:pt x="55109" y="1211634"/>
                  <a:pt x="56147" y="1181656"/>
                </a:cubicBezTo>
                <a:cubicBezTo>
                  <a:pt x="59948" y="1109060"/>
                  <a:pt x="38537" y="1040779"/>
                  <a:pt x="18139" y="972244"/>
                </a:cubicBezTo>
                <a:cubicBezTo>
                  <a:pt x="7370" y="935945"/>
                  <a:pt x="-5426" y="898886"/>
                  <a:pt x="2429" y="860811"/>
                </a:cubicBezTo>
                <a:cubicBezTo>
                  <a:pt x="16707" y="802251"/>
                  <a:pt x="24854" y="742359"/>
                  <a:pt x="26754" y="682112"/>
                </a:cubicBezTo>
                <a:cubicBezTo>
                  <a:pt x="26754" y="639468"/>
                  <a:pt x="16365" y="597712"/>
                  <a:pt x="20039" y="555195"/>
                </a:cubicBezTo>
                <a:cubicBezTo>
                  <a:pt x="28211" y="472712"/>
                  <a:pt x="30238" y="389734"/>
                  <a:pt x="26121" y="306946"/>
                </a:cubicBezTo>
                <a:cubicBezTo>
                  <a:pt x="26095" y="273846"/>
                  <a:pt x="29846" y="240848"/>
                  <a:pt x="37270" y="208585"/>
                </a:cubicBezTo>
                <a:cubicBezTo>
                  <a:pt x="46506" y="151651"/>
                  <a:pt x="48419" y="93777"/>
                  <a:pt x="42971" y="36360"/>
                </a:cubicBezTo>
                <a:lnTo>
                  <a:pt x="38853" y="8429"/>
                </a:lnTo>
                <a:lnTo>
                  <a:pt x="56649" y="7824"/>
                </a:lnTo>
                <a:cubicBezTo>
                  <a:pt x="210497" y="-156"/>
                  <a:pt x="364754" y="3162"/>
                  <a:pt x="518087" y="17748"/>
                </a:cubicBezTo>
                <a:cubicBezTo>
                  <a:pt x="626567" y="25440"/>
                  <a:pt x="735534" y="24213"/>
                  <a:pt x="843809" y="14092"/>
                </a:cubicBezTo>
                <a:cubicBezTo>
                  <a:pt x="1042499" y="-1711"/>
                  <a:pt x="1240782" y="10958"/>
                  <a:pt x="1439065" y="21666"/>
                </a:cubicBezTo>
                <a:cubicBezTo>
                  <a:pt x="1631105" y="32113"/>
                  <a:pt x="1823010" y="24408"/>
                  <a:pt x="2015050" y="17487"/>
                </a:cubicBezTo>
                <a:cubicBezTo>
                  <a:pt x="2157045" y="12394"/>
                  <a:pt x="2299420" y="249"/>
                  <a:pt x="2441891" y="4"/>
                </a:cubicBezTo>
                <a:close/>
              </a:path>
            </a:pathLst>
          </a:cu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E03B77-FC70-19D5-D894-E619BF321A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@bazlur_rahman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349581-32E8-C548-8304-84C10DD6D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FAB73BC-B049-4115-A692-8D63A059BFB8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48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23621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695161-5AAB-C943-0CB3-DC9144ECB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Java is made of Thread</a:t>
            </a:r>
          </a:p>
        </p:txBody>
      </p:sp>
      <p:graphicFrame>
        <p:nvGraphicFramePr>
          <p:cNvPr id="23" name="Content Placeholder 2">
            <a:extLst>
              <a:ext uri="{FF2B5EF4-FFF2-40B4-BE49-F238E27FC236}">
                <a16:creationId xmlns:a16="http://schemas.microsoft.com/office/drawing/2014/main" id="{D8F5FA78-8A8B-EA1E-8E62-42254968845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46225820"/>
              </p:ext>
            </p:extLst>
          </p:nvPr>
        </p:nvGraphicFramePr>
        <p:xfrm>
          <a:off x="1069975" y="2385390"/>
          <a:ext cx="10058400" cy="36178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F347FE-EFF1-B3BD-AFDA-3379EFEAC1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F47F173C-C421-7545-9531-8158FCBADE1D}" type="datetime1">
              <a:rPr lang="en-CA" smtClean="0"/>
              <a:pPr>
                <a:spcAft>
                  <a:spcPts val="600"/>
                </a:spcAft>
              </a:pPr>
              <a:t>2022-09-29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94E8A0-F56B-B32B-5777-FC158961EB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@bazlur_rahman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75690B-5679-31B8-E323-DC86821F5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FAB73BC-B049-4115-A692-8D63A059BFB8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6146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4A5C0D-8832-3415-6A22-7A2894B51E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sz="3800"/>
              <a:t>Threads are in all layer of the Java platform</a:t>
            </a:r>
          </a:p>
        </p:txBody>
      </p:sp>
      <p:sp>
        <p:nvSpPr>
          <p:cNvPr id="15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00C20F-FC23-F3C6-7E01-87D3CEA1CA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r>
              <a:rPr lang="en-US" sz="2200" dirty="0"/>
              <a:t>Exceptions</a:t>
            </a:r>
          </a:p>
          <a:p>
            <a:r>
              <a:rPr lang="en-US" sz="2200" dirty="0" err="1"/>
              <a:t>ThreadLocals</a:t>
            </a:r>
            <a:endParaRPr lang="en-US" sz="2200" dirty="0"/>
          </a:p>
          <a:p>
            <a:r>
              <a:rPr lang="en-US" sz="2200" dirty="0"/>
              <a:t>Debugger</a:t>
            </a:r>
          </a:p>
          <a:p>
            <a:r>
              <a:rPr lang="en-US" sz="2200" dirty="0"/>
              <a:t>Profiler (JFR)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BC9C028-18D2-CD9F-17E5-7045480C9D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4296" y="1107624"/>
            <a:ext cx="6903720" cy="4642751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74DA46-2C11-21DD-834A-26B59E22F32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558286B-6707-9843-9991-54D861A74162}" type="datetime1">
              <a:rPr lang="en-CA" smtClean="0"/>
              <a:pPr>
                <a:spcAft>
                  <a:spcPts val="600"/>
                </a:spcAft>
              </a:pPr>
              <a:t>2022-09-29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6491AF-A899-594D-7F76-6B43164C18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@bazlur_rahman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174381-1542-9457-DCA3-7A2D395A2A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FAB73BC-B049-4115-A692-8D63A059BFB8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9479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7" name="Rectangle 186">
            <a:extLst>
              <a:ext uri="{FF2B5EF4-FFF2-40B4-BE49-F238E27FC236}">
                <a16:creationId xmlns:a16="http://schemas.microsoft.com/office/drawing/2014/main" id="{BCED4D40-4B67-4331-AC48-79B82B4A4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Google Shape;182;p28"/>
          <p:cNvSpPr txBox="1">
            <a:spLocks noGrp="1"/>
          </p:cNvSpPr>
          <p:nvPr>
            <p:ph type="ctrTitle"/>
          </p:nvPr>
        </p:nvSpPr>
        <p:spPr>
          <a:xfrm>
            <a:off x="638881" y="417576"/>
            <a:ext cx="10909640" cy="1249394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sz="5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 day without thread programming</a:t>
            </a:r>
          </a:p>
        </p:txBody>
      </p:sp>
      <p:sp>
        <p:nvSpPr>
          <p:cNvPr id="189" name="sketch line">
            <a:extLst>
              <a:ext uri="{FF2B5EF4-FFF2-40B4-BE49-F238E27FC236}">
                <a16:creationId xmlns:a16="http://schemas.microsoft.com/office/drawing/2014/main" id="{670CEDEF-4F34-412E-84EE-329C1E93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1733454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1" name="Google Shape;181;p28"/>
          <p:cNvPicPr preferRelativeResize="0"/>
          <p:nvPr/>
        </p:nvPicPr>
        <p:blipFill rotWithShape="1">
          <a:blip r:embed="rId3"/>
          <a:srcRect t="18874" b="18874"/>
          <a:stretch/>
        </p:blipFill>
        <p:spPr>
          <a:xfrm>
            <a:off x="973558" y="2633472"/>
            <a:ext cx="10241836" cy="358635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9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943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/>
              <a:t>1 Program</a:t>
            </a:r>
            <a:endParaRPr/>
          </a:p>
        </p:txBody>
      </p:sp>
      <p:sp>
        <p:nvSpPr>
          <p:cNvPr id="188" name="Google Shape;188;p29"/>
          <p:cNvSpPr txBox="1">
            <a:spLocks noGrp="1"/>
          </p:cNvSpPr>
          <p:nvPr>
            <p:ph type="body" idx="1"/>
          </p:nvPr>
        </p:nvSpPr>
        <p:spPr>
          <a:xfrm>
            <a:off x="415600" y="1688433"/>
            <a:ext cx="11360800" cy="440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spcAft>
                <a:spcPts val="1600"/>
              </a:spcAft>
              <a:buNone/>
            </a:pPr>
            <a:endParaRPr dirty="0"/>
          </a:p>
        </p:txBody>
      </p:sp>
      <p:pic>
        <p:nvPicPr>
          <p:cNvPr id="189" name="Google Shape;18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4667" y="2442267"/>
            <a:ext cx="4373333" cy="25823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0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943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/>
              <a:t>Multiple Programs</a:t>
            </a:r>
            <a:endParaRPr/>
          </a:p>
        </p:txBody>
      </p:sp>
      <p:sp>
        <p:nvSpPr>
          <p:cNvPr id="195" name="Google Shape;195;p30"/>
          <p:cNvSpPr txBox="1">
            <a:spLocks noGrp="1"/>
          </p:cNvSpPr>
          <p:nvPr>
            <p:ph type="body" idx="1"/>
          </p:nvPr>
        </p:nvSpPr>
        <p:spPr>
          <a:xfrm>
            <a:off x="415600" y="1688433"/>
            <a:ext cx="11360800" cy="440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spcAft>
                <a:spcPts val="1600"/>
              </a:spcAft>
              <a:buNone/>
            </a:pPr>
            <a:endParaRPr dirty="0"/>
          </a:p>
        </p:txBody>
      </p:sp>
      <p:pic>
        <p:nvPicPr>
          <p:cNvPr id="196" name="Google Shape;19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0497" y="2003434"/>
            <a:ext cx="3465267" cy="2046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3697" y="2206634"/>
            <a:ext cx="3465267" cy="2046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6897" y="2409834"/>
            <a:ext cx="3465267" cy="2046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0097" y="2613034"/>
            <a:ext cx="3465267" cy="2046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3297" y="2816234"/>
            <a:ext cx="3465267" cy="2046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6497" y="3019434"/>
            <a:ext cx="3465267" cy="2046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9697" y="3222634"/>
            <a:ext cx="3465267" cy="2046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2897" y="3425834"/>
            <a:ext cx="3465267" cy="2046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97" y="3629034"/>
            <a:ext cx="3465267" cy="2046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9297" y="3832234"/>
            <a:ext cx="3465267" cy="2046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17864" y="4049601"/>
            <a:ext cx="3465267" cy="20461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1928</TotalTime>
  <Words>1678</Words>
  <Application>Microsoft Macintosh PowerPoint</Application>
  <PresentationFormat>Widescreen</PresentationFormat>
  <Paragraphs>194</Paragraphs>
  <Slides>48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3" baseType="lpstr">
      <vt:lpstr>Arial</vt:lpstr>
      <vt:lpstr>Calibri</vt:lpstr>
      <vt:lpstr>Calibri Light</vt:lpstr>
      <vt:lpstr>Courier</vt:lpstr>
      <vt:lpstr>Office Theme</vt:lpstr>
      <vt:lpstr>Java Threading Essentials</vt:lpstr>
      <vt:lpstr>Who I AM</vt:lpstr>
      <vt:lpstr>Who here thinks thread programming is easy? </vt:lpstr>
      <vt:lpstr>Agenda</vt:lpstr>
      <vt:lpstr>Java is made of Thread</vt:lpstr>
      <vt:lpstr>Threads are in all layer of the Java platform</vt:lpstr>
      <vt:lpstr>A day without thread programming</vt:lpstr>
      <vt:lpstr>1 Program</vt:lpstr>
      <vt:lpstr>Multiple Programs</vt:lpstr>
      <vt:lpstr>DEMO</vt:lpstr>
      <vt:lpstr>Creating and Running Threads</vt:lpstr>
      <vt:lpstr>Shutting down the thread</vt:lpstr>
      <vt:lpstr>Exception handling</vt:lpstr>
      <vt:lpstr>Problem</vt:lpstr>
      <vt:lpstr>Shared Memory with multi-threading</vt:lpstr>
      <vt:lpstr>BankAccount.java</vt:lpstr>
      <vt:lpstr>Shared Memory with Multithreading</vt:lpstr>
      <vt:lpstr>Race conditions are unpredictable</vt:lpstr>
      <vt:lpstr>Solution</vt:lpstr>
      <vt:lpstr>Synchronization </vt:lpstr>
      <vt:lpstr>Synchronized </vt:lpstr>
      <vt:lpstr>Synchronized(2)</vt:lpstr>
      <vt:lpstr>Benefit over not using synchronized in method signature</vt:lpstr>
      <vt:lpstr>Interthread communication</vt:lpstr>
      <vt:lpstr>Buffer.java</vt:lpstr>
      <vt:lpstr>PowerPoint Presentation</vt:lpstr>
      <vt:lpstr>Visibility </vt:lpstr>
      <vt:lpstr>Synchronization and visibility </vt:lpstr>
      <vt:lpstr>Takeaways </vt:lpstr>
      <vt:lpstr>Dead Lock</vt:lpstr>
      <vt:lpstr>PowerPoint Presentation</vt:lpstr>
      <vt:lpstr>How to avoid dead lock </vt:lpstr>
      <vt:lpstr>Concurrent APIs</vt:lpstr>
      <vt:lpstr>Reentrance Lock </vt:lpstr>
      <vt:lpstr>Benefits </vt:lpstr>
      <vt:lpstr>ReadWriteLock</vt:lpstr>
      <vt:lpstr>CountDownLatch &amp; CyclicBareer </vt:lpstr>
      <vt:lpstr>Thread Pool</vt:lpstr>
      <vt:lpstr>PowerPoint Presentation</vt:lpstr>
      <vt:lpstr>EXECUTORS</vt:lpstr>
      <vt:lpstr>Executors</vt:lpstr>
      <vt:lpstr>Runnable vs. Callable</vt:lpstr>
      <vt:lpstr>PowerPoint Presentation</vt:lpstr>
      <vt:lpstr>Fork/Join Pool</vt:lpstr>
      <vt:lpstr>Parallel Stream</vt:lpstr>
      <vt:lpstr>Virtual Threads </vt:lpstr>
      <vt:lpstr>RESOURCES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 Threading Essentials</dc:title>
  <dc:creator>Bazlur Rahman</dc:creator>
  <cp:lastModifiedBy>Bazlur Rahman</cp:lastModifiedBy>
  <cp:revision>3</cp:revision>
  <dcterms:created xsi:type="dcterms:W3CDTF">2022-09-30T02:27:14Z</dcterms:created>
  <dcterms:modified xsi:type="dcterms:W3CDTF">2022-10-01T10:36:02Z</dcterms:modified>
</cp:coreProperties>
</file>